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DM Sans" pitchFamily="2" charset="0"/>
      <p:regular r:id="rId24"/>
      <p:bold r:id="rId25"/>
      <p:italic r:id="rId26"/>
      <p:boldItalic r:id="rId27"/>
    </p:embeddedFont>
    <p:embeddedFont>
      <p:font typeface="Khand" panose="020B0604020202020204" charset="0"/>
      <p:regular r:id="rId28"/>
      <p:bold r:id="rId29"/>
    </p:embeddedFont>
    <p:embeddedFont>
      <p:font typeface="Khand Medium" panose="020B0604020202020204" charset="0"/>
      <p:regular r:id="rId30"/>
      <p:bold r:id="rId31"/>
    </p:embeddedFont>
    <p:embeddedFont>
      <p:font typeface="Khand SemiBold"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32" y="8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decir Carvalho" userId="7692aa807c9ce50e" providerId="LiveId" clId="{A66465F9-7527-4C0C-B89B-C2F96F9AA31B}"/>
    <pc:docChg chg="modSld">
      <pc:chgData name="Valdecir Carvalho" userId="7692aa807c9ce50e" providerId="LiveId" clId="{A66465F9-7527-4C0C-B89B-C2F96F9AA31B}" dt="2024-03-16T01:45:18.772" v="98" actId="14100"/>
      <pc:docMkLst>
        <pc:docMk/>
      </pc:docMkLst>
      <pc:sldChg chg="modSp mod">
        <pc:chgData name="Valdecir Carvalho" userId="7692aa807c9ce50e" providerId="LiveId" clId="{A66465F9-7527-4C0C-B89B-C2F96F9AA31B}" dt="2024-03-16T01:45:18.772" v="98" actId="14100"/>
        <pc:sldMkLst>
          <pc:docMk/>
          <pc:sldMk cId="0" sldId="256"/>
        </pc:sldMkLst>
        <pc:spChg chg="mod">
          <ac:chgData name="Valdecir Carvalho" userId="7692aa807c9ce50e" providerId="LiveId" clId="{A66465F9-7527-4C0C-B89B-C2F96F9AA31B}" dt="2024-03-16T01:44:34.545" v="47" actId="1076"/>
          <ac:spMkLst>
            <pc:docMk/>
            <pc:sldMk cId="0" sldId="256"/>
            <ac:spMk id="81" creationId="{00000000-0000-0000-0000-000000000000}"/>
          </ac:spMkLst>
        </pc:spChg>
        <pc:spChg chg="mod">
          <ac:chgData name="Valdecir Carvalho" userId="7692aa807c9ce50e" providerId="LiveId" clId="{A66465F9-7527-4C0C-B89B-C2F96F9AA31B}" dt="2024-03-16T01:44:47.588" v="68" actId="14100"/>
          <ac:spMkLst>
            <pc:docMk/>
            <pc:sldMk cId="0" sldId="256"/>
            <ac:spMk id="82" creationId="{00000000-0000-0000-0000-000000000000}"/>
          </ac:spMkLst>
        </pc:spChg>
        <pc:spChg chg="mod">
          <ac:chgData name="Valdecir Carvalho" userId="7692aa807c9ce50e" providerId="LiveId" clId="{A66465F9-7527-4C0C-B89B-C2F96F9AA31B}" dt="2024-03-16T01:45:03.583" v="80" actId="20577"/>
          <ac:spMkLst>
            <pc:docMk/>
            <pc:sldMk cId="0" sldId="256"/>
            <ac:spMk id="84" creationId="{00000000-0000-0000-0000-000000000000}"/>
          </ac:spMkLst>
        </pc:spChg>
        <pc:spChg chg="mod">
          <ac:chgData name="Valdecir Carvalho" userId="7692aa807c9ce50e" providerId="LiveId" clId="{A66465F9-7527-4C0C-B89B-C2F96F9AA31B}" dt="2024-03-16T01:45:18.772" v="98" actId="14100"/>
          <ac:spMkLst>
            <pc:docMk/>
            <pc:sldMk cId="0" sldId="256"/>
            <ac:spMk id="8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0E1D40"/>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body" idx="1"/>
          </p:nvPr>
        </p:nvSpPr>
        <p:spPr>
          <a:xfrm>
            <a:off x="1023050" y="246950"/>
            <a:ext cx="2081400" cy="211800"/>
          </a:xfrm>
          <a:prstGeom prst="rect">
            <a:avLst/>
          </a:prstGeom>
        </p:spPr>
        <p:txBody>
          <a:bodyPr spcFirstLastPara="1" wrap="square" lIns="0" tIns="0" rIns="0" bIns="0" anchor="t" anchorCtr="0">
            <a:noAutofit/>
          </a:bodyPr>
          <a:lstStyle>
            <a:lvl1pPr marL="457200" lvl="0" indent="-323850">
              <a:spcBef>
                <a:spcPts val="640"/>
              </a:spcBef>
              <a:spcAft>
                <a:spcPts val="0"/>
              </a:spcAft>
              <a:buClr>
                <a:srgbClr val="F1F0F8"/>
              </a:buClr>
              <a:buSzPts val="1500"/>
              <a:buFont typeface="DM Sans"/>
              <a:buChar char="•"/>
              <a:defRPr sz="1500">
                <a:solidFill>
                  <a:srgbClr val="F1F0F8"/>
                </a:solidFill>
                <a:latin typeface="DM Sans"/>
                <a:ea typeface="DM Sans"/>
                <a:cs typeface="DM Sans"/>
                <a:sym typeface="DM Sans"/>
              </a:defRPr>
            </a:lvl1pPr>
            <a:lvl2pPr marL="914400" lvl="1" indent="-323850">
              <a:spcBef>
                <a:spcPts val="560"/>
              </a:spcBef>
              <a:spcAft>
                <a:spcPts val="0"/>
              </a:spcAft>
              <a:buClr>
                <a:srgbClr val="F1F0F8"/>
              </a:buClr>
              <a:buSzPts val="1500"/>
              <a:buFont typeface="DM Sans"/>
              <a:buChar char="–"/>
              <a:defRPr sz="1500">
                <a:solidFill>
                  <a:srgbClr val="F1F0F8"/>
                </a:solidFill>
                <a:latin typeface="DM Sans"/>
                <a:ea typeface="DM Sans"/>
                <a:cs typeface="DM Sans"/>
                <a:sym typeface="DM Sans"/>
              </a:defRPr>
            </a:lvl2pPr>
            <a:lvl3pPr marL="1371600" lvl="2" indent="-323850">
              <a:spcBef>
                <a:spcPts val="480"/>
              </a:spcBef>
              <a:spcAft>
                <a:spcPts val="0"/>
              </a:spcAft>
              <a:buClr>
                <a:srgbClr val="F1F0F8"/>
              </a:buClr>
              <a:buSzPts val="1500"/>
              <a:buChar char="•"/>
              <a:defRPr sz="1500" b="1">
                <a:solidFill>
                  <a:srgbClr val="F1F0F8"/>
                </a:solidFill>
              </a:defRPr>
            </a:lvl3pPr>
            <a:lvl4pPr marL="1828800" lvl="3" indent="-323850">
              <a:spcBef>
                <a:spcPts val="400"/>
              </a:spcBef>
              <a:spcAft>
                <a:spcPts val="0"/>
              </a:spcAft>
              <a:buClr>
                <a:srgbClr val="F1F0F8"/>
              </a:buClr>
              <a:buSzPts val="1500"/>
              <a:buChar char="–"/>
              <a:defRPr>
                <a:solidFill>
                  <a:srgbClr val="F1F0F8"/>
                </a:solidFill>
              </a:defRPr>
            </a:lvl4pPr>
            <a:lvl5pPr marL="2286000" lvl="4" indent="-32385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5pPr>
            <a:lvl6pPr marL="2743200" lvl="5" indent="-32385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6pPr>
            <a:lvl7pPr marL="3200400" lvl="6" indent="-32385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7pPr>
            <a:lvl8pPr marL="3657600" lvl="7" indent="-32385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8pPr>
            <a:lvl9pPr marL="4114800" lvl="8" indent="-32385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9pPr>
          </a:lstStyle>
          <a:p>
            <a:endParaRPr/>
          </a:p>
        </p:txBody>
      </p:sp>
      <p:sp>
        <p:nvSpPr>
          <p:cNvPr id="17" name="Google Shape;17;p3"/>
          <p:cNvSpPr txBox="1">
            <a:spLocks noGrp="1"/>
          </p:cNvSpPr>
          <p:nvPr>
            <p:ph type="body" idx="2"/>
          </p:nvPr>
        </p:nvSpPr>
        <p:spPr>
          <a:xfrm>
            <a:off x="7916938" y="246950"/>
            <a:ext cx="2081400" cy="211800"/>
          </a:xfrm>
          <a:prstGeom prst="rect">
            <a:avLst/>
          </a:prstGeom>
        </p:spPr>
        <p:txBody>
          <a:bodyPr spcFirstLastPara="1" wrap="square" lIns="0" tIns="0" rIns="0" bIns="0" anchor="t" anchorCtr="0">
            <a:noAutofit/>
          </a:bodyPr>
          <a:lstStyle>
            <a:lvl1pPr marL="457200" lvl="0" indent="-323850" algn="ctr" rtl="0">
              <a:spcBef>
                <a:spcPts val="640"/>
              </a:spcBef>
              <a:spcAft>
                <a:spcPts val="0"/>
              </a:spcAft>
              <a:buClr>
                <a:srgbClr val="F1F0F8"/>
              </a:buClr>
              <a:buSzPts val="1500"/>
              <a:buFont typeface="DM Sans"/>
              <a:buChar char="•"/>
              <a:defRPr sz="1500">
                <a:solidFill>
                  <a:srgbClr val="F1F0F8"/>
                </a:solidFill>
                <a:latin typeface="DM Sans"/>
                <a:ea typeface="DM Sans"/>
                <a:cs typeface="DM Sans"/>
                <a:sym typeface="DM Sans"/>
              </a:defRPr>
            </a:lvl1pPr>
            <a:lvl2pPr marL="914400" lvl="1" indent="-323850" algn="ctr" rtl="0">
              <a:spcBef>
                <a:spcPts val="560"/>
              </a:spcBef>
              <a:spcAft>
                <a:spcPts val="0"/>
              </a:spcAft>
              <a:buClr>
                <a:srgbClr val="F1F0F8"/>
              </a:buClr>
              <a:buSzPts val="1500"/>
              <a:buFont typeface="DM Sans"/>
              <a:buChar char="–"/>
              <a:defRPr sz="1500">
                <a:solidFill>
                  <a:srgbClr val="F1F0F8"/>
                </a:solidFill>
                <a:latin typeface="DM Sans"/>
                <a:ea typeface="DM Sans"/>
                <a:cs typeface="DM Sans"/>
                <a:sym typeface="DM Sans"/>
              </a:defRPr>
            </a:lvl2pPr>
            <a:lvl3pPr marL="1371600" lvl="2" indent="-323850" algn="ctr" rtl="0">
              <a:spcBef>
                <a:spcPts val="480"/>
              </a:spcBef>
              <a:spcAft>
                <a:spcPts val="0"/>
              </a:spcAft>
              <a:buClr>
                <a:srgbClr val="F1F0F8"/>
              </a:buClr>
              <a:buSzPts val="1500"/>
              <a:buChar char="•"/>
              <a:defRPr sz="1500" b="1">
                <a:solidFill>
                  <a:srgbClr val="F1F0F8"/>
                </a:solidFill>
              </a:defRPr>
            </a:lvl3pPr>
            <a:lvl4pPr marL="1828800" lvl="3" indent="-323850" algn="ctr" rtl="0">
              <a:spcBef>
                <a:spcPts val="400"/>
              </a:spcBef>
              <a:spcAft>
                <a:spcPts val="0"/>
              </a:spcAft>
              <a:buClr>
                <a:srgbClr val="F1F0F8"/>
              </a:buClr>
              <a:buSzPts val="1500"/>
              <a:buChar char="–"/>
              <a:defRPr>
                <a:solidFill>
                  <a:srgbClr val="F1F0F8"/>
                </a:solidFill>
              </a:defRPr>
            </a:lvl4pPr>
            <a:lvl5pPr marL="2286000" lvl="4" indent="-323850" algn="ctr"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5pPr>
            <a:lvl6pPr marL="2743200" lvl="5" indent="-323850" algn="ctr"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6pPr>
            <a:lvl7pPr marL="3200400" lvl="6" indent="-323850" algn="ctr"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7pPr>
            <a:lvl8pPr marL="3657600" lvl="7" indent="-323850" algn="ctr"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8pPr>
            <a:lvl9pPr marL="4114800" lvl="8" indent="-323850" algn="ctr"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9pPr>
          </a:lstStyle>
          <a:p>
            <a:endParaRPr/>
          </a:p>
        </p:txBody>
      </p:sp>
      <p:sp>
        <p:nvSpPr>
          <p:cNvPr id="18" name="Google Shape;18;p3"/>
          <p:cNvSpPr txBox="1">
            <a:spLocks noGrp="1"/>
          </p:cNvSpPr>
          <p:nvPr>
            <p:ph type="body" idx="3"/>
          </p:nvPr>
        </p:nvSpPr>
        <p:spPr>
          <a:xfrm>
            <a:off x="15183638" y="246950"/>
            <a:ext cx="2081400" cy="211800"/>
          </a:xfrm>
          <a:prstGeom prst="rect">
            <a:avLst/>
          </a:prstGeom>
        </p:spPr>
        <p:txBody>
          <a:bodyPr spcFirstLastPara="1" wrap="square" lIns="0" tIns="0" rIns="0" bIns="0" anchor="t" anchorCtr="0">
            <a:noAutofit/>
          </a:bodyPr>
          <a:lstStyle>
            <a:lvl1pPr marL="457200" lvl="0" indent="-323850" algn="r" rtl="0">
              <a:spcBef>
                <a:spcPts val="640"/>
              </a:spcBef>
              <a:spcAft>
                <a:spcPts val="0"/>
              </a:spcAft>
              <a:buClr>
                <a:srgbClr val="F1F0F8"/>
              </a:buClr>
              <a:buSzPts val="1500"/>
              <a:buFont typeface="DM Sans"/>
              <a:buChar char="•"/>
              <a:defRPr sz="1500">
                <a:solidFill>
                  <a:srgbClr val="F1F0F8"/>
                </a:solidFill>
                <a:latin typeface="DM Sans"/>
                <a:ea typeface="DM Sans"/>
                <a:cs typeface="DM Sans"/>
                <a:sym typeface="DM Sans"/>
              </a:defRPr>
            </a:lvl1pPr>
            <a:lvl2pPr marL="914400" lvl="1" indent="-323850" algn="r" rtl="0">
              <a:spcBef>
                <a:spcPts val="560"/>
              </a:spcBef>
              <a:spcAft>
                <a:spcPts val="0"/>
              </a:spcAft>
              <a:buClr>
                <a:srgbClr val="F1F0F8"/>
              </a:buClr>
              <a:buSzPts val="1500"/>
              <a:buFont typeface="DM Sans"/>
              <a:buChar char="–"/>
              <a:defRPr sz="1500">
                <a:solidFill>
                  <a:srgbClr val="F1F0F8"/>
                </a:solidFill>
                <a:latin typeface="DM Sans"/>
                <a:ea typeface="DM Sans"/>
                <a:cs typeface="DM Sans"/>
                <a:sym typeface="DM Sans"/>
              </a:defRPr>
            </a:lvl2pPr>
            <a:lvl3pPr marL="1371600" lvl="2" indent="-323850" algn="r" rtl="0">
              <a:spcBef>
                <a:spcPts val="480"/>
              </a:spcBef>
              <a:spcAft>
                <a:spcPts val="0"/>
              </a:spcAft>
              <a:buClr>
                <a:srgbClr val="F1F0F8"/>
              </a:buClr>
              <a:buSzPts val="1500"/>
              <a:buChar char="•"/>
              <a:defRPr sz="1500" b="1">
                <a:solidFill>
                  <a:srgbClr val="F1F0F8"/>
                </a:solidFill>
              </a:defRPr>
            </a:lvl3pPr>
            <a:lvl4pPr marL="1828800" lvl="3" indent="-323850" algn="r" rtl="0">
              <a:spcBef>
                <a:spcPts val="400"/>
              </a:spcBef>
              <a:spcAft>
                <a:spcPts val="0"/>
              </a:spcAft>
              <a:buClr>
                <a:srgbClr val="F1F0F8"/>
              </a:buClr>
              <a:buSzPts val="1500"/>
              <a:buChar char="–"/>
              <a:defRPr>
                <a:solidFill>
                  <a:srgbClr val="F1F0F8"/>
                </a:solidFill>
              </a:defRPr>
            </a:lvl4pPr>
            <a:lvl5pPr marL="2286000" lvl="4" indent="-323850" algn="r"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5pPr>
            <a:lvl6pPr marL="2743200" lvl="5" indent="-323850" algn="r"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6pPr>
            <a:lvl7pPr marL="3200400" lvl="6" indent="-323850" algn="r"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7pPr>
            <a:lvl8pPr marL="3657600" lvl="7" indent="-323850" algn="r"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8pPr>
            <a:lvl9pPr marL="4114800" lvl="8" indent="-323850" algn="r"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9pPr>
          </a:lstStyle>
          <a:p>
            <a:endParaRPr/>
          </a:p>
        </p:txBody>
      </p:sp>
      <p:pic>
        <p:nvPicPr>
          <p:cNvPr id="19" name="Google Shape;19;p3"/>
          <p:cNvPicPr preferRelativeResize="0"/>
          <p:nvPr/>
        </p:nvPicPr>
        <p:blipFill>
          <a:blip r:embed="rId2">
            <a:alphaModFix/>
          </a:blip>
          <a:stretch>
            <a:fillRect/>
          </a:stretch>
        </p:blipFill>
        <p:spPr>
          <a:xfrm>
            <a:off x="-2628554" y="1028700"/>
            <a:ext cx="23172378" cy="8791450"/>
          </a:xfrm>
          <a:prstGeom prst="rect">
            <a:avLst/>
          </a:prstGeom>
          <a:noFill/>
          <a:ln>
            <a:noFill/>
          </a:ln>
        </p:spPr>
      </p:pic>
      <p:sp>
        <p:nvSpPr>
          <p:cNvPr id="20" name="Google Shape;20;p3"/>
          <p:cNvSpPr/>
          <p:nvPr/>
        </p:nvSpPr>
        <p:spPr>
          <a:xfrm>
            <a:off x="25625" y="3995200"/>
            <a:ext cx="18288000" cy="2191800"/>
          </a:xfrm>
          <a:prstGeom prst="rect">
            <a:avLst/>
          </a:prstGeom>
          <a:solidFill>
            <a:srgbClr val="CCF5A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 name="Google Shape;21;p3"/>
          <p:cNvSpPr txBox="1">
            <a:spLocks noGrp="1"/>
          </p:cNvSpPr>
          <p:nvPr>
            <p:ph type="title"/>
          </p:nvPr>
        </p:nvSpPr>
        <p:spPr>
          <a:xfrm>
            <a:off x="-6088950" y="4525900"/>
            <a:ext cx="30465900" cy="1587600"/>
          </a:xfrm>
          <a:prstGeom prst="rect">
            <a:avLst/>
          </a:prstGeom>
        </p:spPr>
        <p:txBody>
          <a:bodyPr spcFirstLastPara="1" wrap="square" lIns="0" tIns="0" rIns="0" bIns="0" anchor="t" anchorCtr="0">
            <a:noAutofit/>
          </a:bodyPr>
          <a:lstStyle>
            <a:lvl1pPr lvl="0">
              <a:spcBef>
                <a:spcPts val="0"/>
              </a:spcBef>
              <a:spcAft>
                <a:spcPts val="0"/>
              </a:spcAft>
              <a:buSzPts val="149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type="obj">
  <p:cSld name="OBJECT">
    <p:bg>
      <p:bgPr>
        <a:solidFill>
          <a:srgbClr val="F1F0F8"/>
        </a:soli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1023050" y="246950"/>
            <a:ext cx="2081400" cy="211800"/>
          </a:xfrm>
          <a:prstGeom prst="rect">
            <a:avLst/>
          </a:prstGeom>
        </p:spPr>
        <p:txBody>
          <a:bodyPr spcFirstLastPara="1" wrap="square" lIns="0" tIns="0" rIns="0" bIns="0" anchor="t" anchorCtr="0">
            <a:noAutofit/>
          </a:bodyPr>
          <a:lstStyle>
            <a:lvl1pPr marL="457200" lvl="0" indent="-323850" rtl="0">
              <a:spcBef>
                <a:spcPts val="640"/>
              </a:spcBef>
              <a:spcAft>
                <a:spcPts val="0"/>
              </a:spcAft>
              <a:buSzPts val="1500"/>
              <a:buFont typeface="DM Sans"/>
              <a:buChar char="•"/>
              <a:defRPr sz="1500">
                <a:latin typeface="DM Sans"/>
                <a:ea typeface="DM Sans"/>
                <a:cs typeface="DM Sans"/>
                <a:sym typeface="DM Sans"/>
              </a:defRPr>
            </a:lvl1pPr>
            <a:lvl2pPr marL="914400" lvl="1" indent="-323850" rtl="0">
              <a:spcBef>
                <a:spcPts val="560"/>
              </a:spcBef>
              <a:spcAft>
                <a:spcPts val="0"/>
              </a:spcAft>
              <a:buSzPts val="1500"/>
              <a:buFont typeface="DM Sans"/>
              <a:buChar char="–"/>
              <a:defRPr sz="1500">
                <a:latin typeface="DM Sans"/>
                <a:ea typeface="DM Sans"/>
                <a:cs typeface="DM Sans"/>
                <a:sym typeface="DM Sans"/>
              </a:defRPr>
            </a:lvl2pPr>
            <a:lvl3pPr marL="1371600" lvl="2" indent="-323850" rtl="0">
              <a:spcBef>
                <a:spcPts val="480"/>
              </a:spcBef>
              <a:spcAft>
                <a:spcPts val="0"/>
              </a:spcAft>
              <a:buSzPts val="1500"/>
              <a:buChar char="•"/>
              <a:defRPr sz="1500" b="1"/>
            </a:lvl3pPr>
            <a:lvl4pPr marL="1828800" lvl="3" indent="-323850" rtl="0">
              <a:spcBef>
                <a:spcPts val="400"/>
              </a:spcBef>
              <a:spcAft>
                <a:spcPts val="0"/>
              </a:spcAft>
              <a:buSzPts val="1500"/>
              <a:buChar char="–"/>
              <a:defRPr/>
            </a:lvl4pPr>
            <a:lvl5pPr marL="2286000" lvl="4" indent="-323850"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5pPr>
            <a:lvl6pPr marL="2743200" lvl="5" indent="-323850"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6pPr>
            <a:lvl7pPr marL="3200400" lvl="6" indent="-323850"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7pPr>
            <a:lvl8pPr marL="3657600" lvl="7" indent="-323850"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8pPr>
            <a:lvl9pPr marL="4114800" lvl="8" indent="-323850"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9pPr>
          </a:lstStyle>
          <a:p>
            <a:endParaRPr/>
          </a:p>
        </p:txBody>
      </p:sp>
      <p:sp>
        <p:nvSpPr>
          <p:cNvPr id="24" name="Google Shape;24;p4"/>
          <p:cNvSpPr txBox="1">
            <a:spLocks noGrp="1"/>
          </p:cNvSpPr>
          <p:nvPr>
            <p:ph type="subTitle" idx="2"/>
          </p:nvPr>
        </p:nvSpPr>
        <p:spPr>
          <a:xfrm>
            <a:off x="1023050" y="1147225"/>
            <a:ext cx="7317300" cy="1012200"/>
          </a:xfrm>
          <a:prstGeom prst="rect">
            <a:avLst/>
          </a:prstGeom>
        </p:spPr>
        <p:txBody>
          <a:bodyPr spcFirstLastPara="1" wrap="square" lIns="0" tIns="0" rIns="0" bIns="0" anchor="t" anchorCtr="0">
            <a:noAutofit/>
          </a:bodyPr>
          <a:lstStyle>
            <a:lvl1pPr lvl="0">
              <a:spcBef>
                <a:spcPts val="640"/>
              </a:spcBef>
              <a:spcAft>
                <a:spcPts val="0"/>
              </a:spcAft>
              <a:buSzPts val="8000"/>
              <a:buNone/>
              <a:defRPr/>
            </a:lvl1pPr>
            <a:lvl2pPr lvl="1">
              <a:spcBef>
                <a:spcPts val="560"/>
              </a:spcBef>
              <a:spcAft>
                <a:spcPts val="0"/>
              </a:spcAft>
              <a:buSzPts val="3600"/>
              <a:buNone/>
              <a:defRPr/>
            </a:lvl2pPr>
            <a:lvl3pPr lvl="2">
              <a:spcBef>
                <a:spcPts val="480"/>
              </a:spcBef>
              <a:spcAft>
                <a:spcPts val="0"/>
              </a:spcAft>
              <a:buSzPts val="2100"/>
              <a:buNone/>
              <a:defRPr/>
            </a:lvl3pPr>
            <a:lvl4pPr lvl="3">
              <a:spcBef>
                <a:spcPts val="400"/>
              </a:spcBef>
              <a:spcAft>
                <a:spcPts val="0"/>
              </a:spcAft>
              <a:buSzPts val="15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sp>
        <p:nvSpPr>
          <p:cNvPr id="25" name="Google Shape;25;p4"/>
          <p:cNvSpPr txBox="1">
            <a:spLocks noGrp="1"/>
          </p:cNvSpPr>
          <p:nvPr>
            <p:ph type="body" idx="3"/>
          </p:nvPr>
        </p:nvSpPr>
        <p:spPr>
          <a:xfrm>
            <a:off x="1052775" y="2656975"/>
            <a:ext cx="8155200" cy="514200"/>
          </a:xfrm>
          <a:prstGeom prst="rect">
            <a:avLst/>
          </a:prstGeom>
        </p:spPr>
        <p:txBody>
          <a:bodyPr spcFirstLastPara="1" wrap="square" lIns="0" tIns="0" rIns="0" bIns="0" anchor="t" anchorCtr="0">
            <a:noAutofit/>
          </a:bodyPr>
          <a:lstStyle>
            <a:lvl1pPr marL="457200" lvl="0" indent="-457200">
              <a:spcBef>
                <a:spcPts val="640"/>
              </a:spcBef>
              <a:spcAft>
                <a:spcPts val="0"/>
              </a:spcAft>
              <a:buSzPts val="3600"/>
              <a:buChar char="•"/>
              <a:defRPr sz="3600"/>
            </a:lvl1pPr>
            <a:lvl2pPr marL="914400" lvl="1" indent="-457200">
              <a:spcBef>
                <a:spcPts val="560"/>
              </a:spcBef>
              <a:spcAft>
                <a:spcPts val="0"/>
              </a:spcAft>
              <a:buSzPts val="3600"/>
              <a:buChar char="–"/>
              <a:defRPr/>
            </a:lvl2pPr>
            <a:lvl3pPr marL="1371600" lvl="2" indent="-457200">
              <a:spcBef>
                <a:spcPts val="480"/>
              </a:spcBef>
              <a:spcAft>
                <a:spcPts val="0"/>
              </a:spcAft>
              <a:buSzPts val="3600"/>
              <a:buFont typeface="Khand"/>
              <a:buChar char="•"/>
              <a:defRPr sz="3600" b="1">
                <a:latin typeface="Khand"/>
                <a:ea typeface="Khand"/>
                <a:cs typeface="Khand"/>
                <a:sym typeface="Khand"/>
              </a:defRPr>
            </a:lvl3pPr>
            <a:lvl4pPr marL="1828800" lvl="3" indent="-457200">
              <a:spcBef>
                <a:spcPts val="400"/>
              </a:spcBef>
              <a:spcAft>
                <a:spcPts val="0"/>
              </a:spcAft>
              <a:buSzPts val="3600"/>
              <a:buFont typeface="Khand"/>
              <a:buChar char="–"/>
              <a:defRPr sz="3600">
                <a:latin typeface="Khand"/>
                <a:ea typeface="Khand"/>
                <a:cs typeface="Khand"/>
                <a:sym typeface="Khand"/>
              </a:defRPr>
            </a:lvl4pPr>
            <a:lvl5pPr marL="2286000" lvl="4" indent="-457200">
              <a:spcBef>
                <a:spcPts val="400"/>
              </a:spcBef>
              <a:spcAft>
                <a:spcPts val="0"/>
              </a:spcAft>
              <a:buClr>
                <a:srgbClr val="0E1D40"/>
              </a:buClr>
              <a:buSzPts val="3600"/>
              <a:buFont typeface="Khand"/>
              <a:buChar char="»"/>
              <a:defRPr sz="3600" b="1">
                <a:solidFill>
                  <a:srgbClr val="0E1D40"/>
                </a:solidFill>
                <a:latin typeface="Khand"/>
                <a:ea typeface="Khand"/>
                <a:cs typeface="Khand"/>
                <a:sym typeface="Khand"/>
              </a:defRPr>
            </a:lvl5pPr>
            <a:lvl6pPr marL="2743200" lvl="5" indent="-457200">
              <a:spcBef>
                <a:spcPts val="400"/>
              </a:spcBef>
              <a:spcAft>
                <a:spcPts val="0"/>
              </a:spcAft>
              <a:buClr>
                <a:srgbClr val="0E1D40"/>
              </a:buClr>
              <a:buSzPts val="3600"/>
              <a:buFont typeface="Khand"/>
              <a:buChar char="•"/>
              <a:defRPr sz="3600" b="1">
                <a:solidFill>
                  <a:srgbClr val="0E1D40"/>
                </a:solidFill>
                <a:latin typeface="Khand"/>
                <a:ea typeface="Khand"/>
                <a:cs typeface="Khand"/>
                <a:sym typeface="Khand"/>
              </a:defRPr>
            </a:lvl6pPr>
            <a:lvl7pPr marL="3200400" lvl="6" indent="-457200">
              <a:spcBef>
                <a:spcPts val="400"/>
              </a:spcBef>
              <a:spcAft>
                <a:spcPts val="0"/>
              </a:spcAft>
              <a:buClr>
                <a:srgbClr val="0E1D40"/>
              </a:buClr>
              <a:buSzPts val="3600"/>
              <a:buFont typeface="Khand"/>
              <a:buChar char="•"/>
              <a:defRPr sz="3600" b="1">
                <a:solidFill>
                  <a:srgbClr val="0E1D40"/>
                </a:solidFill>
                <a:latin typeface="Khand"/>
                <a:ea typeface="Khand"/>
                <a:cs typeface="Khand"/>
                <a:sym typeface="Khand"/>
              </a:defRPr>
            </a:lvl7pPr>
            <a:lvl8pPr marL="3657600" lvl="7" indent="-457200">
              <a:spcBef>
                <a:spcPts val="400"/>
              </a:spcBef>
              <a:spcAft>
                <a:spcPts val="0"/>
              </a:spcAft>
              <a:buClr>
                <a:srgbClr val="0E1D40"/>
              </a:buClr>
              <a:buSzPts val="3600"/>
              <a:buFont typeface="Khand"/>
              <a:buChar char="•"/>
              <a:defRPr sz="3600" b="1">
                <a:solidFill>
                  <a:srgbClr val="0E1D40"/>
                </a:solidFill>
                <a:latin typeface="Khand"/>
                <a:ea typeface="Khand"/>
                <a:cs typeface="Khand"/>
                <a:sym typeface="Khand"/>
              </a:defRPr>
            </a:lvl8pPr>
            <a:lvl9pPr marL="4114800" lvl="8" indent="-457200">
              <a:spcBef>
                <a:spcPts val="400"/>
              </a:spcBef>
              <a:spcAft>
                <a:spcPts val="0"/>
              </a:spcAft>
              <a:buClr>
                <a:srgbClr val="0E1D40"/>
              </a:buClr>
              <a:buSzPts val="3600"/>
              <a:buFont typeface="Khand"/>
              <a:buChar char="•"/>
              <a:defRPr sz="3600" b="1">
                <a:solidFill>
                  <a:srgbClr val="0E1D40"/>
                </a:solidFill>
                <a:latin typeface="Khand"/>
                <a:ea typeface="Khand"/>
                <a:cs typeface="Khand"/>
                <a:sym typeface="Khand"/>
              </a:defRPr>
            </a:lvl9pPr>
          </a:lstStyle>
          <a:p>
            <a:endParaRPr/>
          </a:p>
        </p:txBody>
      </p:sp>
      <p:sp>
        <p:nvSpPr>
          <p:cNvPr id="26" name="Google Shape;26;p4"/>
          <p:cNvSpPr txBox="1">
            <a:spLocks noGrp="1"/>
          </p:cNvSpPr>
          <p:nvPr>
            <p:ph type="body" idx="4"/>
          </p:nvPr>
        </p:nvSpPr>
        <p:spPr>
          <a:xfrm>
            <a:off x="1052775" y="3215800"/>
            <a:ext cx="8155200" cy="5142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Font typeface="DM Sans"/>
              <a:buChar char="•"/>
              <a:defRPr sz="2100" b="0">
                <a:latin typeface="DM Sans"/>
                <a:ea typeface="DM Sans"/>
                <a:cs typeface="DM Sans"/>
                <a:sym typeface="DM Sans"/>
              </a:defRPr>
            </a:lvl1pPr>
            <a:lvl2pPr marL="914400" lvl="1" indent="-361950" rtl="0">
              <a:spcBef>
                <a:spcPts val="560"/>
              </a:spcBef>
              <a:spcAft>
                <a:spcPts val="0"/>
              </a:spcAft>
              <a:buSzPts val="2100"/>
              <a:buFont typeface="DM Sans"/>
              <a:buChar char="–"/>
              <a:defRPr sz="2100" b="0">
                <a:latin typeface="DM Sans"/>
                <a:ea typeface="DM Sans"/>
                <a:cs typeface="DM Sans"/>
                <a:sym typeface="DM Sans"/>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b="0"/>
            </a:lvl4pPr>
            <a:lvl5pPr marL="2286000" lvl="4"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5pPr>
            <a:lvl6pPr marL="2743200" lvl="5"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6pPr>
            <a:lvl7pPr marL="3200400" lvl="6"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7pPr>
            <a:lvl8pPr marL="3657600" lvl="7"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8pPr>
            <a:lvl9pPr marL="4114800" lvl="8"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9pPr>
          </a:lstStyle>
          <a:p>
            <a:endParaRPr/>
          </a:p>
        </p:txBody>
      </p:sp>
      <p:sp>
        <p:nvSpPr>
          <p:cNvPr id="27" name="Google Shape;27;p4"/>
          <p:cNvSpPr txBox="1">
            <a:spLocks noGrp="1"/>
          </p:cNvSpPr>
          <p:nvPr>
            <p:ph type="body" idx="5"/>
          </p:nvPr>
        </p:nvSpPr>
        <p:spPr>
          <a:xfrm>
            <a:off x="7916938" y="246950"/>
            <a:ext cx="2081400" cy="211800"/>
          </a:xfrm>
          <a:prstGeom prst="rect">
            <a:avLst/>
          </a:prstGeom>
        </p:spPr>
        <p:txBody>
          <a:bodyPr spcFirstLastPara="1" wrap="square" lIns="0" tIns="0" rIns="0" bIns="0" anchor="t" anchorCtr="0">
            <a:noAutofit/>
          </a:bodyPr>
          <a:lstStyle>
            <a:lvl1pPr marL="457200" lvl="0" indent="-323850" algn="ctr" rtl="0">
              <a:spcBef>
                <a:spcPts val="640"/>
              </a:spcBef>
              <a:spcAft>
                <a:spcPts val="0"/>
              </a:spcAft>
              <a:buSzPts val="1500"/>
              <a:buFont typeface="DM Sans"/>
              <a:buChar char="•"/>
              <a:defRPr sz="1500">
                <a:latin typeface="DM Sans"/>
                <a:ea typeface="DM Sans"/>
                <a:cs typeface="DM Sans"/>
                <a:sym typeface="DM Sans"/>
              </a:defRPr>
            </a:lvl1pPr>
            <a:lvl2pPr marL="914400" lvl="1" indent="-323850" algn="ctr" rtl="0">
              <a:spcBef>
                <a:spcPts val="560"/>
              </a:spcBef>
              <a:spcAft>
                <a:spcPts val="0"/>
              </a:spcAft>
              <a:buSzPts val="1500"/>
              <a:buFont typeface="DM Sans"/>
              <a:buChar char="–"/>
              <a:defRPr sz="1500">
                <a:latin typeface="DM Sans"/>
                <a:ea typeface="DM Sans"/>
                <a:cs typeface="DM Sans"/>
                <a:sym typeface="DM Sans"/>
              </a:defRPr>
            </a:lvl2pPr>
            <a:lvl3pPr marL="1371600" lvl="2" indent="-323850" algn="ctr" rtl="0">
              <a:spcBef>
                <a:spcPts val="480"/>
              </a:spcBef>
              <a:spcAft>
                <a:spcPts val="0"/>
              </a:spcAft>
              <a:buSzPts val="1500"/>
              <a:buChar char="•"/>
              <a:defRPr sz="1500" b="1"/>
            </a:lvl3pPr>
            <a:lvl4pPr marL="1828800" lvl="3" indent="-323850" algn="ctr" rtl="0">
              <a:spcBef>
                <a:spcPts val="400"/>
              </a:spcBef>
              <a:spcAft>
                <a:spcPts val="0"/>
              </a:spcAft>
              <a:buSzPts val="1500"/>
              <a:buChar char="–"/>
              <a:defRPr/>
            </a:lvl4pPr>
            <a:lvl5pPr marL="2286000" lvl="4" indent="-323850" algn="ct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5pPr>
            <a:lvl6pPr marL="2743200" lvl="5" indent="-323850" algn="ct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6pPr>
            <a:lvl7pPr marL="3200400" lvl="6" indent="-323850" algn="ct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7pPr>
            <a:lvl8pPr marL="3657600" lvl="7" indent="-323850" algn="ct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8pPr>
            <a:lvl9pPr marL="4114800" lvl="8" indent="-323850" algn="ct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9pPr>
          </a:lstStyle>
          <a:p>
            <a:endParaRPr/>
          </a:p>
        </p:txBody>
      </p:sp>
      <p:sp>
        <p:nvSpPr>
          <p:cNvPr id="28" name="Google Shape;28;p4"/>
          <p:cNvSpPr txBox="1">
            <a:spLocks noGrp="1"/>
          </p:cNvSpPr>
          <p:nvPr>
            <p:ph type="body" idx="6"/>
          </p:nvPr>
        </p:nvSpPr>
        <p:spPr>
          <a:xfrm>
            <a:off x="15183638" y="246950"/>
            <a:ext cx="2081400" cy="211800"/>
          </a:xfrm>
          <a:prstGeom prst="rect">
            <a:avLst/>
          </a:prstGeom>
        </p:spPr>
        <p:txBody>
          <a:bodyPr spcFirstLastPara="1" wrap="square" lIns="0" tIns="0" rIns="0" bIns="0" anchor="t" anchorCtr="0">
            <a:noAutofit/>
          </a:bodyPr>
          <a:lstStyle>
            <a:lvl1pPr marL="457200" lvl="0" indent="-323850" algn="r" rtl="0">
              <a:spcBef>
                <a:spcPts val="640"/>
              </a:spcBef>
              <a:spcAft>
                <a:spcPts val="0"/>
              </a:spcAft>
              <a:buSzPts val="1500"/>
              <a:buFont typeface="DM Sans"/>
              <a:buChar char="•"/>
              <a:defRPr sz="1500">
                <a:latin typeface="DM Sans"/>
                <a:ea typeface="DM Sans"/>
                <a:cs typeface="DM Sans"/>
                <a:sym typeface="DM Sans"/>
              </a:defRPr>
            </a:lvl1pPr>
            <a:lvl2pPr marL="914400" lvl="1" indent="-323850" algn="r" rtl="0">
              <a:spcBef>
                <a:spcPts val="560"/>
              </a:spcBef>
              <a:spcAft>
                <a:spcPts val="0"/>
              </a:spcAft>
              <a:buSzPts val="1500"/>
              <a:buFont typeface="DM Sans"/>
              <a:buChar char="–"/>
              <a:defRPr sz="1500">
                <a:latin typeface="DM Sans"/>
                <a:ea typeface="DM Sans"/>
                <a:cs typeface="DM Sans"/>
                <a:sym typeface="DM Sans"/>
              </a:defRPr>
            </a:lvl2pPr>
            <a:lvl3pPr marL="1371600" lvl="2" indent="-323850" algn="r" rtl="0">
              <a:spcBef>
                <a:spcPts val="480"/>
              </a:spcBef>
              <a:spcAft>
                <a:spcPts val="0"/>
              </a:spcAft>
              <a:buSzPts val="1500"/>
              <a:buChar char="•"/>
              <a:defRPr sz="1500" b="1"/>
            </a:lvl3pPr>
            <a:lvl4pPr marL="1828800" lvl="3" indent="-323850" algn="r" rtl="0">
              <a:spcBef>
                <a:spcPts val="400"/>
              </a:spcBef>
              <a:spcAft>
                <a:spcPts val="0"/>
              </a:spcAft>
              <a:buSzPts val="1500"/>
              <a:buChar char="–"/>
              <a:defRPr/>
            </a:lvl4pPr>
            <a:lvl5pPr marL="2286000" lvl="4" indent="-323850" algn="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5pPr>
            <a:lvl6pPr marL="2743200" lvl="5" indent="-323850" algn="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6pPr>
            <a:lvl7pPr marL="3200400" lvl="6" indent="-323850" algn="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7pPr>
            <a:lvl8pPr marL="3657600" lvl="7" indent="-323850" algn="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8pPr>
            <a:lvl9pPr marL="4114800" lvl="8" indent="-323850" algn="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9pPr>
          </a:lstStyle>
          <a:p>
            <a:endParaRPr/>
          </a:p>
        </p:txBody>
      </p:sp>
      <p:pic>
        <p:nvPicPr>
          <p:cNvPr id="29" name="Google Shape;29;p4"/>
          <p:cNvPicPr preferRelativeResize="0"/>
          <p:nvPr/>
        </p:nvPicPr>
        <p:blipFill>
          <a:blip r:embed="rId2">
            <a:alphaModFix/>
          </a:blip>
          <a:stretch>
            <a:fillRect/>
          </a:stretch>
        </p:blipFill>
        <p:spPr>
          <a:xfrm>
            <a:off x="8859901" y="1028700"/>
            <a:ext cx="11603751" cy="8496742"/>
          </a:xfrm>
          <a:prstGeom prst="rect">
            <a:avLst/>
          </a:prstGeom>
          <a:noFill/>
          <a:ln>
            <a:noFill/>
          </a:ln>
        </p:spPr>
      </p:pic>
      <p:sp>
        <p:nvSpPr>
          <p:cNvPr id="30" name="Google Shape;30;p4"/>
          <p:cNvSpPr txBox="1">
            <a:spLocks noGrp="1"/>
          </p:cNvSpPr>
          <p:nvPr>
            <p:ph type="body" idx="7"/>
          </p:nvPr>
        </p:nvSpPr>
        <p:spPr>
          <a:xfrm>
            <a:off x="1052775" y="4606988"/>
            <a:ext cx="8155200" cy="514200"/>
          </a:xfrm>
          <a:prstGeom prst="rect">
            <a:avLst/>
          </a:prstGeom>
        </p:spPr>
        <p:txBody>
          <a:bodyPr spcFirstLastPara="1" wrap="square" lIns="0" tIns="0" rIns="0" bIns="0" anchor="t" anchorCtr="0">
            <a:noAutofit/>
          </a:bodyPr>
          <a:lstStyle>
            <a:lvl1pPr marL="457200" lvl="0" indent="-457200" rtl="0">
              <a:spcBef>
                <a:spcPts val="640"/>
              </a:spcBef>
              <a:spcAft>
                <a:spcPts val="0"/>
              </a:spcAft>
              <a:buSzPts val="3600"/>
              <a:buChar char="•"/>
              <a:defRPr sz="3600"/>
            </a:lvl1pPr>
            <a:lvl2pPr marL="914400" lvl="1" indent="-457200" rtl="0">
              <a:spcBef>
                <a:spcPts val="560"/>
              </a:spcBef>
              <a:spcAft>
                <a:spcPts val="0"/>
              </a:spcAft>
              <a:buSzPts val="3600"/>
              <a:buChar char="–"/>
              <a:defRPr/>
            </a:lvl2pPr>
            <a:lvl3pPr marL="1371600" lvl="2" indent="-457200" rtl="0">
              <a:spcBef>
                <a:spcPts val="480"/>
              </a:spcBef>
              <a:spcAft>
                <a:spcPts val="0"/>
              </a:spcAft>
              <a:buSzPts val="3600"/>
              <a:buFont typeface="Khand"/>
              <a:buChar char="•"/>
              <a:defRPr sz="3600" b="1">
                <a:latin typeface="Khand"/>
                <a:ea typeface="Khand"/>
                <a:cs typeface="Khand"/>
                <a:sym typeface="Khand"/>
              </a:defRPr>
            </a:lvl3pPr>
            <a:lvl4pPr marL="1828800" lvl="3" indent="-457200" rtl="0">
              <a:spcBef>
                <a:spcPts val="400"/>
              </a:spcBef>
              <a:spcAft>
                <a:spcPts val="0"/>
              </a:spcAft>
              <a:buSzPts val="3600"/>
              <a:buFont typeface="Khand"/>
              <a:buChar char="–"/>
              <a:defRPr sz="3600">
                <a:latin typeface="Khand"/>
                <a:ea typeface="Khand"/>
                <a:cs typeface="Khand"/>
                <a:sym typeface="Khand"/>
              </a:defRPr>
            </a:lvl4pPr>
            <a:lvl5pPr marL="2286000" lvl="4" indent="-457200" rtl="0">
              <a:spcBef>
                <a:spcPts val="400"/>
              </a:spcBef>
              <a:spcAft>
                <a:spcPts val="0"/>
              </a:spcAft>
              <a:buClr>
                <a:srgbClr val="0E1D40"/>
              </a:buClr>
              <a:buSzPts val="3600"/>
              <a:buFont typeface="Khand"/>
              <a:buChar char="»"/>
              <a:defRPr sz="3600" b="1">
                <a:solidFill>
                  <a:srgbClr val="0E1D40"/>
                </a:solidFill>
                <a:latin typeface="Khand"/>
                <a:ea typeface="Khand"/>
                <a:cs typeface="Khand"/>
                <a:sym typeface="Khand"/>
              </a:defRPr>
            </a:lvl5pPr>
            <a:lvl6pPr marL="2743200" lvl="5" indent="-457200" rtl="0">
              <a:spcBef>
                <a:spcPts val="400"/>
              </a:spcBef>
              <a:spcAft>
                <a:spcPts val="0"/>
              </a:spcAft>
              <a:buClr>
                <a:srgbClr val="0E1D40"/>
              </a:buClr>
              <a:buSzPts val="3600"/>
              <a:buFont typeface="Khand"/>
              <a:buChar char="•"/>
              <a:defRPr sz="3600" b="1">
                <a:solidFill>
                  <a:srgbClr val="0E1D40"/>
                </a:solidFill>
                <a:latin typeface="Khand"/>
                <a:ea typeface="Khand"/>
                <a:cs typeface="Khand"/>
                <a:sym typeface="Khand"/>
              </a:defRPr>
            </a:lvl6pPr>
            <a:lvl7pPr marL="3200400" lvl="6" indent="-457200" rtl="0">
              <a:spcBef>
                <a:spcPts val="400"/>
              </a:spcBef>
              <a:spcAft>
                <a:spcPts val="0"/>
              </a:spcAft>
              <a:buClr>
                <a:srgbClr val="0E1D40"/>
              </a:buClr>
              <a:buSzPts val="3600"/>
              <a:buFont typeface="Khand"/>
              <a:buChar char="•"/>
              <a:defRPr sz="3600" b="1">
                <a:solidFill>
                  <a:srgbClr val="0E1D40"/>
                </a:solidFill>
                <a:latin typeface="Khand"/>
                <a:ea typeface="Khand"/>
                <a:cs typeface="Khand"/>
                <a:sym typeface="Khand"/>
              </a:defRPr>
            </a:lvl7pPr>
            <a:lvl8pPr marL="3657600" lvl="7" indent="-457200" rtl="0">
              <a:spcBef>
                <a:spcPts val="400"/>
              </a:spcBef>
              <a:spcAft>
                <a:spcPts val="0"/>
              </a:spcAft>
              <a:buClr>
                <a:srgbClr val="0E1D40"/>
              </a:buClr>
              <a:buSzPts val="3600"/>
              <a:buFont typeface="Khand"/>
              <a:buChar char="•"/>
              <a:defRPr sz="3600" b="1">
                <a:solidFill>
                  <a:srgbClr val="0E1D40"/>
                </a:solidFill>
                <a:latin typeface="Khand"/>
                <a:ea typeface="Khand"/>
                <a:cs typeface="Khand"/>
                <a:sym typeface="Khand"/>
              </a:defRPr>
            </a:lvl8pPr>
            <a:lvl9pPr marL="4114800" lvl="8" indent="-457200" rtl="0">
              <a:spcBef>
                <a:spcPts val="400"/>
              </a:spcBef>
              <a:spcAft>
                <a:spcPts val="0"/>
              </a:spcAft>
              <a:buClr>
                <a:srgbClr val="0E1D40"/>
              </a:buClr>
              <a:buSzPts val="3600"/>
              <a:buFont typeface="Khand"/>
              <a:buChar char="•"/>
              <a:defRPr sz="3600" b="1">
                <a:solidFill>
                  <a:srgbClr val="0E1D40"/>
                </a:solidFill>
                <a:latin typeface="Khand"/>
                <a:ea typeface="Khand"/>
                <a:cs typeface="Khand"/>
                <a:sym typeface="Khand"/>
              </a:defRPr>
            </a:lvl9pPr>
          </a:lstStyle>
          <a:p>
            <a:endParaRPr/>
          </a:p>
        </p:txBody>
      </p:sp>
      <p:sp>
        <p:nvSpPr>
          <p:cNvPr id="31" name="Google Shape;31;p4"/>
          <p:cNvSpPr txBox="1">
            <a:spLocks noGrp="1"/>
          </p:cNvSpPr>
          <p:nvPr>
            <p:ph type="body" idx="8"/>
          </p:nvPr>
        </p:nvSpPr>
        <p:spPr>
          <a:xfrm>
            <a:off x="1052775" y="5165813"/>
            <a:ext cx="8155200" cy="5142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Font typeface="DM Sans"/>
              <a:buChar char="•"/>
              <a:defRPr sz="2100" b="0">
                <a:latin typeface="DM Sans"/>
                <a:ea typeface="DM Sans"/>
                <a:cs typeface="DM Sans"/>
                <a:sym typeface="DM Sans"/>
              </a:defRPr>
            </a:lvl1pPr>
            <a:lvl2pPr marL="914400" lvl="1" indent="-361950" rtl="0">
              <a:spcBef>
                <a:spcPts val="560"/>
              </a:spcBef>
              <a:spcAft>
                <a:spcPts val="0"/>
              </a:spcAft>
              <a:buSzPts val="2100"/>
              <a:buFont typeface="DM Sans"/>
              <a:buChar char="–"/>
              <a:defRPr sz="2100" b="0">
                <a:latin typeface="DM Sans"/>
                <a:ea typeface="DM Sans"/>
                <a:cs typeface="DM Sans"/>
                <a:sym typeface="DM Sans"/>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b="0"/>
            </a:lvl4pPr>
            <a:lvl5pPr marL="2286000" lvl="4"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5pPr>
            <a:lvl6pPr marL="2743200" lvl="5"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6pPr>
            <a:lvl7pPr marL="3200400" lvl="6"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7pPr>
            <a:lvl8pPr marL="3657600" lvl="7"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8pPr>
            <a:lvl9pPr marL="4114800" lvl="8"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9pPr>
          </a:lstStyle>
          <a:p>
            <a:endParaRPr/>
          </a:p>
        </p:txBody>
      </p:sp>
      <p:sp>
        <p:nvSpPr>
          <p:cNvPr id="32" name="Google Shape;32;p4"/>
          <p:cNvSpPr txBox="1">
            <a:spLocks noGrp="1"/>
          </p:cNvSpPr>
          <p:nvPr>
            <p:ph type="body" idx="9"/>
          </p:nvPr>
        </p:nvSpPr>
        <p:spPr>
          <a:xfrm>
            <a:off x="1052775" y="6557013"/>
            <a:ext cx="8155200" cy="514200"/>
          </a:xfrm>
          <a:prstGeom prst="rect">
            <a:avLst/>
          </a:prstGeom>
        </p:spPr>
        <p:txBody>
          <a:bodyPr spcFirstLastPara="1" wrap="square" lIns="0" tIns="0" rIns="0" bIns="0" anchor="t" anchorCtr="0">
            <a:noAutofit/>
          </a:bodyPr>
          <a:lstStyle>
            <a:lvl1pPr marL="457200" lvl="0" indent="-457200" rtl="0">
              <a:spcBef>
                <a:spcPts val="640"/>
              </a:spcBef>
              <a:spcAft>
                <a:spcPts val="0"/>
              </a:spcAft>
              <a:buSzPts val="3600"/>
              <a:buChar char="•"/>
              <a:defRPr sz="3600"/>
            </a:lvl1pPr>
            <a:lvl2pPr marL="914400" lvl="1" indent="-457200" rtl="0">
              <a:spcBef>
                <a:spcPts val="560"/>
              </a:spcBef>
              <a:spcAft>
                <a:spcPts val="0"/>
              </a:spcAft>
              <a:buSzPts val="3600"/>
              <a:buChar char="–"/>
              <a:defRPr/>
            </a:lvl2pPr>
            <a:lvl3pPr marL="1371600" lvl="2" indent="-457200" rtl="0">
              <a:spcBef>
                <a:spcPts val="480"/>
              </a:spcBef>
              <a:spcAft>
                <a:spcPts val="0"/>
              </a:spcAft>
              <a:buSzPts val="3600"/>
              <a:buFont typeface="Khand"/>
              <a:buChar char="•"/>
              <a:defRPr sz="3600" b="1">
                <a:latin typeface="Khand"/>
                <a:ea typeface="Khand"/>
                <a:cs typeface="Khand"/>
                <a:sym typeface="Khand"/>
              </a:defRPr>
            </a:lvl3pPr>
            <a:lvl4pPr marL="1828800" lvl="3" indent="-457200" rtl="0">
              <a:spcBef>
                <a:spcPts val="400"/>
              </a:spcBef>
              <a:spcAft>
                <a:spcPts val="0"/>
              </a:spcAft>
              <a:buSzPts val="3600"/>
              <a:buFont typeface="Khand"/>
              <a:buChar char="–"/>
              <a:defRPr sz="3600">
                <a:latin typeface="Khand"/>
                <a:ea typeface="Khand"/>
                <a:cs typeface="Khand"/>
                <a:sym typeface="Khand"/>
              </a:defRPr>
            </a:lvl4pPr>
            <a:lvl5pPr marL="2286000" lvl="4" indent="-457200" rtl="0">
              <a:spcBef>
                <a:spcPts val="400"/>
              </a:spcBef>
              <a:spcAft>
                <a:spcPts val="0"/>
              </a:spcAft>
              <a:buClr>
                <a:srgbClr val="0E1D40"/>
              </a:buClr>
              <a:buSzPts val="3600"/>
              <a:buFont typeface="Khand"/>
              <a:buChar char="»"/>
              <a:defRPr sz="3600" b="1">
                <a:solidFill>
                  <a:srgbClr val="0E1D40"/>
                </a:solidFill>
                <a:latin typeface="Khand"/>
                <a:ea typeface="Khand"/>
                <a:cs typeface="Khand"/>
                <a:sym typeface="Khand"/>
              </a:defRPr>
            </a:lvl5pPr>
            <a:lvl6pPr marL="2743200" lvl="5" indent="-457200" rtl="0">
              <a:spcBef>
                <a:spcPts val="400"/>
              </a:spcBef>
              <a:spcAft>
                <a:spcPts val="0"/>
              </a:spcAft>
              <a:buClr>
                <a:srgbClr val="0E1D40"/>
              </a:buClr>
              <a:buSzPts val="3600"/>
              <a:buFont typeface="Khand"/>
              <a:buChar char="•"/>
              <a:defRPr sz="3600" b="1">
                <a:solidFill>
                  <a:srgbClr val="0E1D40"/>
                </a:solidFill>
                <a:latin typeface="Khand"/>
                <a:ea typeface="Khand"/>
                <a:cs typeface="Khand"/>
                <a:sym typeface="Khand"/>
              </a:defRPr>
            </a:lvl6pPr>
            <a:lvl7pPr marL="3200400" lvl="6" indent="-457200" rtl="0">
              <a:spcBef>
                <a:spcPts val="400"/>
              </a:spcBef>
              <a:spcAft>
                <a:spcPts val="0"/>
              </a:spcAft>
              <a:buClr>
                <a:srgbClr val="0E1D40"/>
              </a:buClr>
              <a:buSzPts val="3600"/>
              <a:buFont typeface="Khand"/>
              <a:buChar char="•"/>
              <a:defRPr sz="3600" b="1">
                <a:solidFill>
                  <a:srgbClr val="0E1D40"/>
                </a:solidFill>
                <a:latin typeface="Khand"/>
                <a:ea typeface="Khand"/>
                <a:cs typeface="Khand"/>
                <a:sym typeface="Khand"/>
              </a:defRPr>
            </a:lvl7pPr>
            <a:lvl8pPr marL="3657600" lvl="7" indent="-457200" rtl="0">
              <a:spcBef>
                <a:spcPts val="400"/>
              </a:spcBef>
              <a:spcAft>
                <a:spcPts val="0"/>
              </a:spcAft>
              <a:buClr>
                <a:srgbClr val="0E1D40"/>
              </a:buClr>
              <a:buSzPts val="3600"/>
              <a:buFont typeface="Khand"/>
              <a:buChar char="•"/>
              <a:defRPr sz="3600" b="1">
                <a:solidFill>
                  <a:srgbClr val="0E1D40"/>
                </a:solidFill>
                <a:latin typeface="Khand"/>
                <a:ea typeface="Khand"/>
                <a:cs typeface="Khand"/>
                <a:sym typeface="Khand"/>
              </a:defRPr>
            </a:lvl8pPr>
            <a:lvl9pPr marL="4114800" lvl="8" indent="-457200" rtl="0">
              <a:spcBef>
                <a:spcPts val="400"/>
              </a:spcBef>
              <a:spcAft>
                <a:spcPts val="0"/>
              </a:spcAft>
              <a:buClr>
                <a:srgbClr val="0E1D40"/>
              </a:buClr>
              <a:buSzPts val="3600"/>
              <a:buFont typeface="Khand"/>
              <a:buChar char="•"/>
              <a:defRPr sz="3600" b="1">
                <a:solidFill>
                  <a:srgbClr val="0E1D40"/>
                </a:solidFill>
                <a:latin typeface="Khand"/>
                <a:ea typeface="Khand"/>
                <a:cs typeface="Khand"/>
                <a:sym typeface="Khand"/>
              </a:defRPr>
            </a:lvl9pPr>
          </a:lstStyle>
          <a:p>
            <a:endParaRPr/>
          </a:p>
        </p:txBody>
      </p:sp>
      <p:sp>
        <p:nvSpPr>
          <p:cNvPr id="33" name="Google Shape;33;p4"/>
          <p:cNvSpPr txBox="1">
            <a:spLocks noGrp="1"/>
          </p:cNvSpPr>
          <p:nvPr>
            <p:ph type="body" idx="13"/>
          </p:nvPr>
        </p:nvSpPr>
        <p:spPr>
          <a:xfrm>
            <a:off x="1052775" y="7115838"/>
            <a:ext cx="8155200" cy="5142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Font typeface="DM Sans"/>
              <a:buChar char="•"/>
              <a:defRPr sz="2100" b="0">
                <a:latin typeface="DM Sans"/>
                <a:ea typeface="DM Sans"/>
                <a:cs typeface="DM Sans"/>
                <a:sym typeface="DM Sans"/>
              </a:defRPr>
            </a:lvl1pPr>
            <a:lvl2pPr marL="914400" lvl="1" indent="-361950" rtl="0">
              <a:spcBef>
                <a:spcPts val="560"/>
              </a:spcBef>
              <a:spcAft>
                <a:spcPts val="0"/>
              </a:spcAft>
              <a:buSzPts val="2100"/>
              <a:buFont typeface="DM Sans"/>
              <a:buChar char="–"/>
              <a:defRPr sz="2100" b="0">
                <a:latin typeface="DM Sans"/>
                <a:ea typeface="DM Sans"/>
                <a:cs typeface="DM Sans"/>
                <a:sym typeface="DM Sans"/>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b="0"/>
            </a:lvl4pPr>
            <a:lvl5pPr marL="2286000" lvl="4"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5pPr>
            <a:lvl6pPr marL="2743200" lvl="5"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6pPr>
            <a:lvl7pPr marL="3200400" lvl="6"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7pPr>
            <a:lvl8pPr marL="3657600" lvl="7"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8pPr>
            <a:lvl9pPr marL="4114800" lvl="8"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9pPr>
          </a:lstStyle>
          <a:p>
            <a:endParaRPr/>
          </a:p>
        </p:txBody>
      </p:sp>
      <p:sp>
        <p:nvSpPr>
          <p:cNvPr id="34" name="Google Shape;34;p4"/>
          <p:cNvSpPr txBox="1">
            <a:spLocks noGrp="1"/>
          </p:cNvSpPr>
          <p:nvPr>
            <p:ph type="body" idx="14"/>
          </p:nvPr>
        </p:nvSpPr>
        <p:spPr>
          <a:xfrm>
            <a:off x="1052775" y="8507038"/>
            <a:ext cx="8155200" cy="514200"/>
          </a:xfrm>
          <a:prstGeom prst="rect">
            <a:avLst/>
          </a:prstGeom>
        </p:spPr>
        <p:txBody>
          <a:bodyPr spcFirstLastPara="1" wrap="square" lIns="0" tIns="0" rIns="0" bIns="0" anchor="t" anchorCtr="0">
            <a:noAutofit/>
          </a:bodyPr>
          <a:lstStyle>
            <a:lvl1pPr marL="457200" lvl="0" indent="-457200" rtl="0">
              <a:spcBef>
                <a:spcPts val="640"/>
              </a:spcBef>
              <a:spcAft>
                <a:spcPts val="0"/>
              </a:spcAft>
              <a:buSzPts val="3600"/>
              <a:buChar char="•"/>
              <a:defRPr sz="3600"/>
            </a:lvl1pPr>
            <a:lvl2pPr marL="914400" lvl="1" indent="-457200" rtl="0">
              <a:spcBef>
                <a:spcPts val="560"/>
              </a:spcBef>
              <a:spcAft>
                <a:spcPts val="0"/>
              </a:spcAft>
              <a:buSzPts val="3600"/>
              <a:buChar char="–"/>
              <a:defRPr/>
            </a:lvl2pPr>
            <a:lvl3pPr marL="1371600" lvl="2" indent="-457200" rtl="0">
              <a:spcBef>
                <a:spcPts val="480"/>
              </a:spcBef>
              <a:spcAft>
                <a:spcPts val="0"/>
              </a:spcAft>
              <a:buSzPts val="3600"/>
              <a:buFont typeface="Khand"/>
              <a:buChar char="•"/>
              <a:defRPr sz="3600" b="1">
                <a:latin typeface="Khand"/>
                <a:ea typeface="Khand"/>
                <a:cs typeface="Khand"/>
                <a:sym typeface="Khand"/>
              </a:defRPr>
            </a:lvl3pPr>
            <a:lvl4pPr marL="1828800" lvl="3" indent="-457200" rtl="0">
              <a:spcBef>
                <a:spcPts val="400"/>
              </a:spcBef>
              <a:spcAft>
                <a:spcPts val="0"/>
              </a:spcAft>
              <a:buSzPts val="3600"/>
              <a:buFont typeface="Khand"/>
              <a:buChar char="–"/>
              <a:defRPr sz="3600">
                <a:latin typeface="Khand"/>
                <a:ea typeface="Khand"/>
                <a:cs typeface="Khand"/>
                <a:sym typeface="Khand"/>
              </a:defRPr>
            </a:lvl4pPr>
            <a:lvl5pPr marL="2286000" lvl="4" indent="-457200" rtl="0">
              <a:spcBef>
                <a:spcPts val="400"/>
              </a:spcBef>
              <a:spcAft>
                <a:spcPts val="0"/>
              </a:spcAft>
              <a:buClr>
                <a:srgbClr val="0E1D40"/>
              </a:buClr>
              <a:buSzPts val="3600"/>
              <a:buFont typeface="Khand"/>
              <a:buChar char="»"/>
              <a:defRPr sz="3600" b="1">
                <a:solidFill>
                  <a:srgbClr val="0E1D40"/>
                </a:solidFill>
                <a:latin typeface="Khand"/>
                <a:ea typeface="Khand"/>
                <a:cs typeface="Khand"/>
                <a:sym typeface="Khand"/>
              </a:defRPr>
            </a:lvl5pPr>
            <a:lvl6pPr marL="2743200" lvl="5" indent="-457200" rtl="0">
              <a:spcBef>
                <a:spcPts val="400"/>
              </a:spcBef>
              <a:spcAft>
                <a:spcPts val="0"/>
              </a:spcAft>
              <a:buClr>
                <a:srgbClr val="0E1D40"/>
              </a:buClr>
              <a:buSzPts val="3600"/>
              <a:buFont typeface="Khand"/>
              <a:buChar char="•"/>
              <a:defRPr sz="3600" b="1">
                <a:solidFill>
                  <a:srgbClr val="0E1D40"/>
                </a:solidFill>
                <a:latin typeface="Khand"/>
                <a:ea typeface="Khand"/>
                <a:cs typeface="Khand"/>
                <a:sym typeface="Khand"/>
              </a:defRPr>
            </a:lvl6pPr>
            <a:lvl7pPr marL="3200400" lvl="6" indent="-457200" rtl="0">
              <a:spcBef>
                <a:spcPts val="400"/>
              </a:spcBef>
              <a:spcAft>
                <a:spcPts val="0"/>
              </a:spcAft>
              <a:buClr>
                <a:srgbClr val="0E1D40"/>
              </a:buClr>
              <a:buSzPts val="3600"/>
              <a:buFont typeface="Khand"/>
              <a:buChar char="•"/>
              <a:defRPr sz="3600" b="1">
                <a:solidFill>
                  <a:srgbClr val="0E1D40"/>
                </a:solidFill>
                <a:latin typeface="Khand"/>
                <a:ea typeface="Khand"/>
                <a:cs typeface="Khand"/>
                <a:sym typeface="Khand"/>
              </a:defRPr>
            </a:lvl7pPr>
            <a:lvl8pPr marL="3657600" lvl="7" indent="-457200" rtl="0">
              <a:spcBef>
                <a:spcPts val="400"/>
              </a:spcBef>
              <a:spcAft>
                <a:spcPts val="0"/>
              </a:spcAft>
              <a:buClr>
                <a:srgbClr val="0E1D40"/>
              </a:buClr>
              <a:buSzPts val="3600"/>
              <a:buFont typeface="Khand"/>
              <a:buChar char="•"/>
              <a:defRPr sz="3600" b="1">
                <a:solidFill>
                  <a:srgbClr val="0E1D40"/>
                </a:solidFill>
                <a:latin typeface="Khand"/>
                <a:ea typeface="Khand"/>
                <a:cs typeface="Khand"/>
                <a:sym typeface="Khand"/>
              </a:defRPr>
            </a:lvl8pPr>
            <a:lvl9pPr marL="4114800" lvl="8" indent="-457200" rtl="0">
              <a:spcBef>
                <a:spcPts val="400"/>
              </a:spcBef>
              <a:spcAft>
                <a:spcPts val="0"/>
              </a:spcAft>
              <a:buClr>
                <a:srgbClr val="0E1D40"/>
              </a:buClr>
              <a:buSzPts val="3600"/>
              <a:buFont typeface="Khand"/>
              <a:buChar char="•"/>
              <a:defRPr sz="3600" b="1">
                <a:solidFill>
                  <a:srgbClr val="0E1D40"/>
                </a:solidFill>
                <a:latin typeface="Khand"/>
                <a:ea typeface="Khand"/>
                <a:cs typeface="Khand"/>
                <a:sym typeface="Khand"/>
              </a:defRPr>
            </a:lvl9pPr>
          </a:lstStyle>
          <a:p>
            <a:endParaRPr/>
          </a:p>
        </p:txBody>
      </p:sp>
      <p:sp>
        <p:nvSpPr>
          <p:cNvPr id="35" name="Google Shape;35;p4"/>
          <p:cNvSpPr txBox="1">
            <a:spLocks noGrp="1"/>
          </p:cNvSpPr>
          <p:nvPr>
            <p:ph type="body" idx="15"/>
          </p:nvPr>
        </p:nvSpPr>
        <p:spPr>
          <a:xfrm>
            <a:off x="1052775" y="9065863"/>
            <a:ext cx="8155200" cy="5142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Font typeface="DM Sans"/>
              <a:buChar char="•"/>
              <a:defRPr sz="2100" b="0">
                <a:latin typeface="DM Sans"/>
                <a:ea typeface="DM Sans"/>
                <a:cs typeface="DM Sans"/>
                <a:sym typeface="DM Sans"/>
              </a:defRPr>
            </a:lvl1pPr>
            <a:lvl2pPr marL="914400" lvl="1" indent="-361950" rtl="0">
              <a:spcBef>
                <a:spcPts val="560"/>
              </a:spcBef>
              <a:spcAft>
                <a:spcPts val="0"/>
              </a:spcAft>
              <a:buSzPts val="2100"/>
              <a:buFont typeface="DM Sans"/>
              <a:buChar char="–"/>
              <a:defRPr sz="2100" b="0">
                <a:latin typeface="DM Sans"/>
                <a:ea typeface="DM Sans"/>
                <a:cs typeface="DM Sans"/>
                <a:sym typeface="DM Sans"/>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b="0"/>
            </a:lvl4pPr>
            <a:lvl5pPr marL="2286000" lvl="4"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5pPr>
            <a:lvl6pPr marL="2743200" lvl="5"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6pPr>
            <a:lvl7pPr marL="3200400" lvl="6"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7pPr>
            <a:lvl8pPr marL="3657600" lvl="7"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8pPr>
            <a:lvl9pPr marL="4114800" lvl="8"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and Portrait" type="secHead">
  <p:cSld name="SECTION_HEADER">
    <p:bg>
      <p:bgPr>
        <a:solidFill>
          <a:srgbClr val="F1F0F8"/>
        </a:solidFill>
        <a:effectLst/>
      </p:bgPr>
    </p:bg>
    <p:spTree>
      <p:nvGrpSpPr>
        <p:cNvPr id="1" name="Shape 36"/>
        <p:cNvGrpSpPr/>
        <p:nvPr/>
      </p:nvGrpSpPr>
      <p:grpSpPr>
        <a:xfrm>
          <a:off x="0" y="0"/>
          <a:ext cx="0" cy="0"/>
          <a:chOff x="0" y="0"/>
          <a:chExt cx="0" cy="0"/>
        </a:xfrm>
      </p:grpSpPr>
      <p:sp>
        <p:nvSpPr>
          <p:cNvPr id="37" name="Google Shape;37;p5"/>
          <p:cNvSpPr txBox="1">
            <a:spLocks noGrp="1"/>
          </p:cNvSpPr>
          <p:nvPr>
            <p:ph type="subTitle" idx="1"/>
          </p:nvPr>
        </p:nvSpPr>
        <p:spPr>
          <a:xfrm>
            <a:off x="9120200" y="1809750"/>
            <a:ext cx="8115300" cy="1970100"/>
          </a:xfrm>
          <a:prstGeom prst="rect">
            <a:avLst/>
          </a:prstGeom>
        </p:spPr>
        <p:txBody>
          <a:bodyPr spcFirstLastPara="1" wrap="square" lIns="0" tIns="0" rIns="0" bIns="0" anchor="t" anchorCtr="0">
            <a:noAutofit/>
          </a:bodyPr>
          <a:lstStyle>
            <a:lvl1pPr lvl="0">
              <a:spcBef>
                <a:spcPts val="640"/>
              </a:spcBef>
              <a:spcAft>
                <a:spcPts val="0"/>
              </a:spcAft>
              <a:buSzPts val="8000"/>
              <a:buNone/>
              <a:defRPr/>
            </a:lvl1pPr>
            <a:lvl2pPr lvl="1">
              <a:spcBef>
                <a:spcPts val="560"/>
              </a:spcBef>
              <a:spcAft>
                <a:spcPts val="0"/>
              </a:spcAft>
              <a:buSzPts val="3600"/>
              <a:buNone/>
              <a:defRPr/>
            </a:lvl2pPr>
            <a:lvl3pPr lvl="2">
              <a:spcBef>
                <a:spcPts val="480"/>
              </a:spcBef>
              <a:spcAft>
                <a:spcPts val="0"/>
              </a:spcAft>
              <a:buSzPts val="2100"/>
              <a:buNone/>
              <a:defRPr/>
            </a:lvl3pPr>
            <a:lvl4pPr lvl="3">
              <a:spcBef>
                <a:spcPts val="400"/>
              </a:spcBef>
              <a:spcAft>
                <a:spcPts val="0"/>
              </a:spcAft>
              <a:buSzPts val="15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sp>
        <p:nvSpPr>
          <p:cNvPr id="38" name="Google Shape;38;p5"/>
          <p:cNvSpPr txBox="1">
            <a:spLocks noGrp="1"/>
          </p:cNvSpPr>
          <p:nvPr>
            <p:ph type="body" idx="2"/>
          </p:nvPr>
        </p:nvSpPr>
        <p:spPr>
          <a:xfrm>
            <a:off x="1023050" y="246950"/>
            <a:ext cx="2081400" cy="211800"/>
          </a:xfrm>
          <a:prstGeom prst="rect">
            <a:avLst/>
          </a:prstGeom>
        </p:spPr>
        <p:txBody>
          <a:bodyPr spcFirstLastPara="1" wrap="square" lIns="0" tIns="0" rIns="0" bIns="0" anchor="t" anchorCtr="0">
            <a:noAutofit/>
          </a:bodyPr>
          <a:lstStyle>
            <a:lvl1pPr marL="457200" lvl="0" indent="-323850" rtl="0">
              <a:spcBef>
                <a:spcPts val="640"/>
              </a:spcBef>
              <a:spcAft>
                <a:spcPts val="0"/>
              </a:spcAft>
              <a:buSzPts val="1500"/>
              <a:buFont typeface="DM Sans"/>
              <a:buChar char="•"/>
              <a:defRPr sz="1500">
                <a:latin typeface="DM Sans"/>
                <a:ea typeface="DM Sans"/>
                <a:cs typeface="DM Sans"/>
                <a:sym typeface="DM Sans"/>
              </a:defRPr>
            </a:lvl1pPr>
            <a:lvl2pPr marL="914400" lvl="1" indent="-323850" rtl="0">
              <a:spcBef>
                <a:spcPts val="560"/>
              </a:spcBef>
              <a:spcAft>
                <a:spcPts val="0"/>
              </a:spcAft>
              <a:buSzPts val="1500"/>
              <a:buFont typeface="DM Sans"/>
              <a:buChar char="–"/>
              <a:defRPr sz="1500">
                <a:latin typeface="DM Sans"/>
                <a:ea typeface="DM Sans"/>
                <a:cs typeface="DM Sans"/>
                <a:sym typeface="DM Sans"/>
              </a:defRPr>
            </a:lvl2pPr>
            <a:lvl3pPr marL="1371600" lvl="2" indent="-323850" rtl="0">
              <a:spcBef>
                <a:spcPts val="480"/>
              </a:spcBef>
              <a:spcAft>
                <a:spcPts val="0"/>
              </a:spcAft>
              <a:buSzPts val="1500"/>
              <a:buChar char="•"/>
              <a:defRPr sz="1500" b="1"/>
            </a:lvl3pPr>
            <a:lvl4pPr marL="1828800" lvl="3" indent="-323850" rtl="0">
              <a:spcBef>
                <a:spcPts val="400"/>
              </a:spcBef>
              <a:spcAft>
                <a:spcPts val="0"/>
              </a:spcAft>
              <a:buSzPts val="1500"/>
              <a:buChar char="–"/>
              <a:defRPr/>
            </a:lvl4pPr>
            <a:lvl5pPr marL="2286000" lvl="4" indent="-323850"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5pPr>
            <a:lvl6pPr marL="2743200" lvl="5" indent="-323850"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6pPr>
            <a:lvl7pPr marL="3200400" lvl="6" indent="-323850"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7pPr>
            <a:lvl8pPr marL="3657600" lvl="7" indent="-323850"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8pPr>
            <a:lvl9pPr marL="4114800" lvl="8" indent="-323850"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9pPr>
          </a:lstStyle>
          <a:p>
            <a:endParaRPr/>
          </a:p>
        </p:txBody>
      </p:sp>
      <p:sp>
        <p:nvSpPr>
          <p:cNvPr id="39" name="Google Shape;39;p5"/>
          <p:cNvSpPr txBox="1">
            <a:spLocks noGrp="1"/>
          </p:cNvSpPr>
          <p:nvPr>
            <p:ph type="body" idx="3"/>
          </p:nvPr>
        </p:nvSpPr>
        <p:spPr>
          <a:xfrm>
            <a:off x="7916938" y="246950"/>
            <a:ext cx="2081400" cy="211800"/>
          </a:xfrm>
          <a:prstGeom prst="rect">
            <a:avLst/>
          </a:prstGeom>
        </p:spPr>
        <p:txBody>
          <a:bodyPr spcFirstLastPara="1" wrap="square" lIns="0" tIns="0" rIns="0" bIns="0" anchor="t" anchorCtr="0">
            <a:noAutofit/>
          </a:bodyPr>
          <a:lstStyle>
            <a:lvl1pPr marL="457200" lvl="0" indent="-323850" algn="ctr" rtl="0">
              <a:spcBef>
                <a:spcPts val="640"/>
              </a:spcBef>
              <a:spcAft>
                <a:spcPts val="0"/>
              </a:spcAft>
              <a:buSzPts val="1500"/>
              <a:buFont typeface="DM Sans"/>
              <a:buChar char="•"/>
              <a:defRPr sz="1500">
                <a:latin typeface="DM Sans"/>
                <a:ea typeface="DM Sans"/>
                <a:cs typeface="DM Sans"/>
                <a:sym typeface="DM Sans"/>
              </a:defRPr>
            </a:lvl1pPr>
            <a:lvl2pPr marL="914400" lvl="1" indent="-323850" algn="ctr" rtl="0">
              <a:spcBef>
                <a:spcPts val="560"/>
              </a:spcBef>
              <a:spcAft>
                <a:spcPts val="0"/>
              </a:spcAft>
              <a:buSzPts val="1500"/>
              <a:buFont typeface="DM Sans"/>
              <a:buChar char="–"/>
              <a:defRPr sz="1500">
                <a:latin typeface="DM Sans"/>
                <a:ea typeface="DM Sans"/>
                <a:cs typeface="DM Sans"/>
                <a:sym typeface="DM Sans"/>
              </a:defRPr>
            </a:lvl2pPr>
            <a:lvl3pPr marL="1371600" lvl="2" indent="-323850" algn="ctr" rtl="0">
              <a:spcBef>
                <a:spcPts val="480"/>
              </a:spcBef>
              <a:spcAft>
                <a:spcPts val="0"/>
              </a:spcAft>
              <a:buSzPts val="1500"/>
              <a:buChar char="•"/>
              <a:defRPr sz="1500" b="1"/>
            </a:lvl3pPr>
            <a:lvl4pPr marL="1828800" lvl="3" indent="-323850" algn="ctr" rtl="0">
              <a:spcBef>
                <a:spcPts val="400"/>
              </a:spcBef>
              <a:spcAft>
                <a:spcPts val="0"/>
              </a:spcAft>
              <a:buSzPts val="1500"/>
              <a:buChar char="–"/>
              <a:defRPr/>
            </a:lvl4pPr>
            <a:lvl5pPr marL="2286000" lvl="4" indent="-323850" algn="ct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5pPr>
            <a:lvl6pPr marL="2743200" lvl="5" indent="-323850" algn="ct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6pPr>
            <a:lvl7pPr marL="3200400" lvl="6" indent="-323850" algn="ct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7pPr>
            <a:lvl8pPr marL="3657600" lvl="7" indent="-323850" algn="ct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8pPr>
            <a:lvl9pPr marL="4114800" lvl="8" indent="-323850" algn="ct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9pPr>
          </a:lstStyle>
          <a:p>
            <a:endParaRPr/>
          </a:p>
        </p:txBody>
      </p:sp>
      <p:sp>
        <p:nvSpPr>
          <p:cNvPr id="40" name="Google Shape;40;p5"/>
          <p:cNvSpPr txBox="1">
            <a:spLocks noGrp="1"/>
          </p:cNvSpPr>
          <p:nvPr>
            <p:ph type="body" idx="4"/>
          </p:nvPr>
        </p:nvSpPr>
        <p:spPr>
          <a:xfrm>
            <a:off x="15183638" y="246950"/>
            <a:ext cx="2081400" cy="211800"/>
          </a:xfrm>
          <a:prstGeom prst="rect">
            <a:avLst/>
          </a:prstGeom>
        </p:spPr>
        <p:txBody>
          <a:bodyPr spcFirstLastPara="1" wrap="square" lIns="0" tIns="0" rIns="0" bIns="0" anchor="t" anchorCtr="0">
            <a:noAutofit/>
          </a:bodyPr>
          <a:lstStyle>
            <a:lvl1pPr marL="457200" lvl="0" indent="-323850" algn="r" rtl="0">
              <a:spcBef>
                <a:spcPts val="640"/>
              </a:spcBef>
              <a:spcAft>
                <a:spcPts val="0"/>
              </a:spcAft>
              <a:buSzPts val="1500"/>
              <a:buFont typeface="DM Sans"/>
              <a:buChar char="•"/>
              <a:defRPr sz="1500">
                <a:latin typeface="DM Sans"/>
                <a:ea typeface="DM Sans"/>
                <a:cs typeface="DM Sans"/>
                <a:sym typeface="DM Sans"/>
              </a:defRPr>
            </a:lvl1pPr>
            <a:lvl2pPr marL="914400" lvl="1" indent="-323850" algn="r" rtl="0">
              <a:spcBef>
                <a:spcPts val="560"/>
              </a:spcBef>
              <a:spcAft>
                <a:spcPts val="0"/>
              </a:spcAft>
              <a:buSzPts val="1500"/>
              <a:buFont typeface="DM Sans"/>
              <a:buChar char="–"/>
              <a:defRPr sz="1500">
                <a:latin typeface="DM Sans"/>
                <a:ea typeface="DM Sans"/>
                <a:cs typeface="DM Sans"/>
                <a:sym typeface="DM Sans"/>
              </a:defRPr>
            </a:lvl2pPr>
            <a:lvl3pPr marL="1371600" lvl="2" indent="-323850" algn="r" rtl="0">
              <a:spcBef>
                <a:spcPts val="480"/>
              </a:spcBef>
              <a:spcAft>
                <a:spcPts val="0"/>
              </a:spcAft>
              <a:buSzPts val="1500"/>
              <a:buChar char="•"/>
              <a:defRPr sz="1500" b="1"/>
            </a:lvl3pPr>
            <a:lvl4pPr marL="1828800" lvl="3" indent="-323850" algn="r" rtl="0">
              <a:spcBef>
                <a:spcPts val="400"/>
              </a:spcBef>
              <a:spcAft>
                <a:spcPts val="0"/>
              </a:spcAft>
              <a:buSzPts val="1500"/>
              <a:buChar char="–"/>
              <a:defRPr/>
            </a:lvl4pPr>
            <a:lvl5pPr marL="2286000" lvl="4" indent="-323850" algn="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5pPr>
            <a:lvl6pPr marL="2743200" lvl="5" indent="-323850" algn="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6pPr>
            <a:lvl7pPr marL="3200400" lvl="6" indent="-323850" algn="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7pPr>
            <a:lvl8pPr marL="3657600" lvl="7" indent="-323850" algn="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8pPr>
            <a:lvl9pPr marL="4114800" lvl="8" indent="-323850" algn="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9pPr>
          </a:lstStyle>
          <a:p>
            <a:endParaRPr/>
          </a:p>
        </p:txBody>
      </p:sp>
      <p:sp>
        <p:nvSpPr>
          <p:cNvPr id="41" name="Google Shape;41;p5"/>
          <p:cNvSpPr/>
          <p:nvPr/>
        </p:nvSpPr>
        <p:spPr>
          <a:xfrm>
            <a:off x="1065900" y="1044125"/>
            <a:ext cx="7297500" cy="8231400"/>
          </a:xfrm>
          <a:prstGeom prst="roundRect">
            <a:avLst>
              <a:gd name="adj" fmla="val 3729"/>
            </a:avLst>
          </a:prstGeom>
          <a:solidFill>
            <a:srgbClr val="0D3B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 name="Google Shape;42;p5"/>
          <p:cNvSpPr>
            <a:spLocks noGrp="1"/>
          </p:cNvSpPr>
          <p:nvPr>
            <p:ph type="pic" idx="5"/>
          </p:nvPr>
        </p:nvSpPr>
        <p:spPr>
          <a:xfrm>
            <a:off x="1065800" y="1046750"/>
            <a:ext cx="7297500" cy="8231400"/>
          </a:xfrm>
          <a:prstGeom prst="roundRect">
            <a:avLst>
              <a:gd name="adj" fmla="val 3668"/>
            </a:avLst>
          </a:prstGeom>
          <a:noFill/>
          <a:ln>
            <a:noFill/>
          </a:ln>
        </p:spPr>
      </p:sp>
      <p:sp>
        <p:nvSpPr>
          <p:cNvPr id="43" name="Google Shape;43;p5"/>
          <p:cNvSpPr txBox="1">
            <a:spLocks noGrp="1"/>
          </p:cNvSpPr>
          <p:nvPr>
            <p:ph type="body" idx="6"/>
          </p:nvPr>
        </p:nvSpPr>
        <p:spPr>
          <a:xfrm>
            <a:off x="9144000" y="3905250"/>
            <a:ext cx="8115300" cy="5370300"/>
          </a:xfrm>
          <a:prstGeom prst="rect">
            <a:avLst/>
          </a:prstGeom>
        </p:spPr>
        <p:txBody>
          <a:bodyPr spcFirstLastPara="1" wrap="square" lIns="0" tIns="0" rIns="0" bIns="0" anchor="t" anchorCtr="0">
            <a:noAutofit/>
          </a:bodyPr>
          <a:lstStyle>
            <a:lvl1pPr marL="457200" lvl="0" indent="-361950">
              <a:spcBef>
                <a:spcPts val="640"/>
              </a:spcBef>
              <a:spcAft>
                <a:spcPts val="0"/>
              </a:spcAft>
              <a:buSzPts val="2100"/>
              <a:buFont typeface="DM Sans"/>
              <a:buChar char="•"/>
              <a:defRPr sz="2100" b="0">
                <a:latin typeface="DM Sans"/>
                <a:ea typeface="DM Sans"/>
                <a:cs typeface="DM Sans"/>
                <a:sym typeface="DM Sans"/>
              </a:defRPr>
            </a:lvl1pPr>
            <a:lvl2pPr marL="914400" lvl="1" indent="-361950">
              <a:spcBef>
                <a:spcPts val="560"/>
              </a:spcBef>
              <a:spcAft>
                <a:spcPts val="0"/>
              </a:spcAft>
              <a:buSzPts val="2100"/>
              <a:buFont typeface="DM Sans"/>
              <a:buChar char="–"/>
              <a:defRPr sz="2100" b="0">
                <a:latin typeface="DM Sans"/>
                <a:ea typeface="DM Sans"/>
                <a:cs typeface="DM Sans"/>
                <a:sym typeface="DM Sans"/>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sz="2100" b="0"/>
            </a:lvl4pPr>
            <a:lvl5pPr marL="2286000" lvl="4" indent="-36195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5pPr>
            <a:lvl6pPr marL="2743200" lvl="5" indent="-36195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6pPr>
            <a:lvl7pPr marL="3200400" lvl="6" indent="-36195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7pPr>
            <a:lvl8pPr marL="3657600" lvl="7" indent="-36195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8pPr>
            <a:lvl9pPr marL="4114800" lvl="8" indent="-36195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type="twoObj">
  <p:cSld name="TWO_OBJECTS">
    <p:bg>
      <p:bgPr>
        <a:solidFill>
          <a:srgbClr val="F1F0F8"/>
        </a:solidFill>
        <a:effectLst/>
      </p:bgPr>
    </p:bg>
    <p:spTree>
      <p:nvGrpSpPr>
        <p:cNvPr id="1" name="Shape 44"/>
        <p:cNvGrpSpPr/>
        <p:nvPr/>
      </p:nvGrpSpPr>
      <p:grpSpPr>
        <a:xfrm>
          <a:off x="0" y="0"/>
          <a:ext cx="0" cy="0"/>
          <a:chOff x="0" y="0"/>
          <a:chExt cx="0" cy="0"/>
        </a:xfrm>
      </p:grpSpPr>
      <p:sp>
        <p:nvSpPr>
          <p:cNvPr id="45" name="Google Shape;45;p6"/>
          <p:cNvSpPr txBox="1">
            <a:spLocks noGrp="1"/>
          </p:cNvSpPr>
          <p:nvPr>
            <p:ph type="subTitle" idx="1"/>
          </p:nvPr>
        </p:nvSpPr>
        <p:spPr>
          <a:xfrm>
            <a:off x="1023050" y="1809750"/>
            <a:ext cx="8115300" cy="1970100"/>
          </a:xfrm>
          <a:prstGeom prst="rect">
            <a:avLst/>
          </a:prstGeom>
        </p:spPr>
        <p:txBody>
          <a:bodyPr spcFirstLastPara="1" wrap="square" lIns="0" tIns="0" rIns="0" bIns="0" anchor="t" anchorCtr="0">
            <a:noAutofit/>
          </a:bodyPr>
          <a:lstStyle>
            <a:lvl1pPr lvl="0" rtl="0">
              <a:spcBef>
                <a:spcPts val="640"/>
              </a:spcBef>
              <a:spcAft>
                <a:spcPts val="0"/>
              </a:spcAft>
              <a:buSzPts val="8000"/>
              <a:buNone/>
              <a:defRPr/>
            </a:lvl1pPr>
            <a:lvl2pPr lvl="1" rtl="0">
              <a:spcBef>
                <a:spcPts val="560"/>
              </a:spcBef>
              <a:spcAft>
                <a:spcPts val="0"/>
              </a:spcAft>
              <a:buSzPts val="3600"/>
              <a:buNone/>
              <a:defRPr/>
            </a:lvl2pPr>
            <a:lvl3pPr lvl="2" rtl="0">
              <a:spcBef>
                <a:spcPts val="480"/>
              </a:spcBef>
              <a:spcAft>
                <a:spcPts val="0"/>
              </a:spcAft>
              <a:buSzPts val="2100"/>
              <a:buNone/>
              <a:defRPr/>
            </a:lvl3pPr>
            <a:lvl4pPr lvl="3" rtl="0">
              <a:spcBef>
                <a:spcPts val="400"/>
              </a:spcBef>
              <a:spcAft>
                <a:spcPts val="0"/>
              </a:spcAft>
              <a:buSzPts val="15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46" name="Google Shape;46;p6"/>
          <p:cNvSpPr txBox="1">
            <a:spLocks noGrp="1"/>
          </p:cNvSpPr>
          <p:nvPr>
            <p:ph type="body" idx="2"/>
          </p:nvPr>
        </p:nvSpPr>
        <p:spPr>
          <a:xfrm>
            <a:off x="1046850" y="3905250"/>
            <a:ext cx="8115300" cy="53703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Font typeface="DM Sans"/>
              <a:buChar char="•"/>
              <a:defRPr sz="2100" b="0">
                <a:latin typeface="DM Sans"/>
                <a:ea typeface="DM Sans"/>
                <a:cs typeface="DM Sans"/>
                <a:sym typeface="DM Sans"/>
              </a:defRPr>
            </a:lvl1pPr>
            <a:lvl2pPr marL="914400" lvl="1" indent="-361950" rtl="0">
              <a:spcBef>
                <a:spcPts val="560"/>
              </a:spcBef>
              <a:spcAft>
                <a:spcPts val="0"/>
              </a:spcAft>
              <a:buSzPts val="2100"/>
              <a:buFont typeface="DM Sans"/>
              <a:buChar char="–"/>
              <a:defRPr sz="2100" b="0">
                <a:latin typeface="DM Sans"/>
                <a:ea typeface="DM Sans"/>
                <a:cs typeface="DM Sans"/>
                <a:sym typeface="DM Sans"/>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b="0"/>
            </a:lvl4pPr>
            <a:lvl5pPr marL="2286000" lvl="4"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5pPr>
            <a:lvl6pPr marL="2743200" lvl="5"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6pPr>
            <a:lvl7pPr marL="3200400" lvl="6"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7pPr>
            <a:lvl8pPr marL="3657600" lvl="7"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8pPr>
            <a:lvl9pPr marL="4114800" lvl="8"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9pPr>
          </a:lstStyle>
          <a:p>
            <a:endParaRPr/>
          </a:p>
        </p:txBody>
      </p:sp>
      <p:sp>
        <p:nvSpPr>
          <p:cNvPr id="47" name="Google Shape;47;p6"/>
          <p:cNvSpPr txBox="1">
            <a:spLocks noGrp="1"/>
          </p:cNvSpPr>
          <p:nvPr>
            <p:ph type="body" idx="3"/>
          </p:nvPr>
        </p:nvSpPr>
        <p:spPr>
          <a:xfrm>
            <a:off x="1023050" y="246950"/>
            <a:ext cx="2081400" cy="211800"/>
          </a:xfrm>
          <a:prstGeom prst="rect">
            <a:avLst/>
          </a:prstGeom>
        </p:spPr>
        <p:txBody>
          <a:bodyPr spcFirstLastPara="1" wrap="square" lIns="0" tIns="0" rIns="0" bIns="0" anchor="t" anchorCtr="0">
            <a:noAutofit/>
          </a:bodyPr>
          <a:lstStyle>
            <a:lvl1pPr marL="457200" lvl="0" indent="-323850" rtl="0">
              <a:spcBef>
                <a:spcPts val="640"/>
              </a:spcBef>
              <a:spcAft>
                <a:spcPts val="0"/>
              </a:spcAft>
              <a:buSzPts val="1500"/>
              <a:buFont typeface="DM Sans"/>
              <a:buChar char="•"/>
              <a:defRPr sz="1500">
                <a:latin typeface="DM Sans"/>
                <a:ea typeface="DM Sans"/>
                <a:cs typeface="DM Sans"/>
                <a:sym typeface="DM Sans"/>
              </a:defRPr>
            </a:lvl1pPr>
            <a:lvl2pPr marL="914400" lvl="1" indent="-323850" rtl="0">
              <a:spcBef>
                <a:spcPts val="560"/>
              </a:spcBef>
              <a:spcAft>
                <a:spcPts val="0"/>
              </a:spcAft>
              <a:buSzPts val="1500"/>
              <a:buFont typeface="DM Sans"/>
              <a:buChar char="–"/>
              <a:defRPr sz="1500">
                <a:latin typeface="DM Sans"/>
                <a:ea typeface="DM Sans"/>
                <a:cs typeface="DM Sans"/>
                <a:sym typeface="DM Sans"/>
              </a:defRPr>
            </a:lvl2pPr>
            <a:lvl3pPr marL="1371600" lvl="2" indent="-323850" rtl="0">
              <a:spcBef>
                <a:spcPts val="480"/>
              </a:spcBef>
              <a:spcAft>
                <a:spcPts val="0"/>
              </a:spcAft>
              <a:buSzPts val="1500"/>
              <a:buChar char="•"/>
              <a:defRPr sz="1500" b="1"/>
            </a:lvl3pPr>
            <a:lvl4pPr marL="1828800" lvl="3" indent="-323850" rtl="0">
              <a:spcBef>
                <a:spcPts val="400"/>
              </a:spcBef>
              <a:spcAft>
                <a:spcPts val="0"/>
              </a:spcAft>
              <a:buSzPts val="1500"/>
              <a:buChar char="–"/>
              <a:defRPr/>
            </a:lvl4pPr>
            <a:lvl5pPr marL="2286000" lvl="4" indent="-323850"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5pPr>
            <a:lvl6pPr marL="2743200" lvl="5" indent="-323850"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6pPr>
            <a:lvl7pPr marL="3200400" lvl="6" indent="-323850"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7pPr>
            <a:lvl8pPr marL="3657600" lvl="7" indent="-323850"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8pPr>
            <a:lvl9pPr marL="4114800" lvl="8" indent="-323850"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9pPr>
          </a:lstStyle>
          <a:p>
            <a:endParaRPr/>
          </a:p>
        </p:txBody>
      </p:sp>
      <p:sp>
        <p:nvSpPr>
          <p:cNvPr id="48" name="Google Shape;48;p6"/>
          <p:cNvSpPr txBox="1">
            <a:spLocks noGrp="1"/>
          </p:cNvSpPr>
          <p:nvPr>
            <p:ph type="body" idx="4"/>
          </p:nvPr>
        </p:nvSpPr>
        <p:spPr>
          <a:xfrm>
            <a:off x="7916938" y="246950"/>
            <a:ext cx="2081400" cy="211800"/>
          </a:xfrm>
          <a:prstGeom prst="rect">
            <a:avLst/>
          </a:prstGeom>
        </p:spPr>
        <p:txBody>
          <a:bodyPr spcFirstLastPara="1" wrap="square" lIns="0" tIns="0" rIns="0" bIns="0" anchor="t" anchorCtr="0">
            <a:noAutofit/>
          </a:bodyPr>
          <a:lstStyle>
            <a:lvl1pPr marL="457200" lvl="0" indent="-323850" algn="ctr" rtl="0">
              <a:spcBef>
                <a:spcPts val="640"/>
              </a:spcBef>
              <a:spcAft>
                <a:spcPts val="0"/>
              </a:spcAft>
              <a:buSzPts val="1500"/>
              <a:buFont typeface="DM Sans"/>
              <a:buChar char="•"/>
              <a:defRPr sz="1500">
                <a:latin typeface="DM Sans"/>
                <a:ea typeface="DM Sans"/>
                <a:cs typeface="DM Sans"/>
                <a:sym typeface="DM Sans"/>
              </a:defRPr>
            </a:lvl1pPr>
            <a:lvl2pPr marL="914400" lvl="1" indent="-323850" algn="ctr" rtl="0">
              <a:spcBef>
                <a:spcPts val="560"/>
              </a:spcBef>
              <a:spcAft>
                <a:spcPts val="0"/>
              </a:spcAft>
              <a:buSzPts val="1500"/>
              <a:buFont typeface="DM Sans"/>
              <a:buChar char="–"/>
              <a:defRPr sz="1500">
                <a:latin typeface="DM Sans"/>
                <a:ea typeface="DM Sans"/>
                <a:cs typeface="DM Sans"/>
                <a:sym typeface="DM Sans"/>
              </a:defRPr>
            </a:lvl2pPr>
            <a:lvl3pPr marL="1371600" lvl="2" indent="-323850" algn="ctr" rtl="0">
              <a:spcBef>
                <a:spcPts val="480"/>
              </a:spcBef>
              <a:spcAft>
                <a:spcPts val="0"/>
              </a:spcAft>
              <a:buSzPts val="1500"/>
              <a:buChar char="•"/>
              <a:defRPr sz="1500" b="1"/>
            </a:lvl3pPr>
            <a:lvl4pPr marL="1828800" lvl="3" indent="-323850" algn="ctr" rtl="0">
              <a:spcBef>
                <a:spcPts val="400"/>
              </a:spcBef>
              <a:spcAft>
                <a:spcPts val="0"/>
              </a:spcAft>
              <a:buSzPts val="1500"/>
              <a:buChar char="–"/>
              <a:defRPr/>
            </a:lvl4pPr>
            <a:lvl5pPr marL="2286000" lvl="4" indent="-323850" algn="ct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5pPr>
            <a:lvl6pPr marL="2743200" lvl="5" indent="-323850" algn="ct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6pPr>
            <a:lvl7pPr marL="3200400" lvl="6" indent="-323850" algn="ct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7pPr>
            <a:lvl8pPr marL="3657600" lvl="7" indent="-323850" algn="ct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8pPr>
            <a:lvl9pPr marL="4114800" lvl="8" indent="-323850" algn="ct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9pPr>
          </a:lstStyle>
          <a:p>
            <a:endParaRPr/>
          </a:p>
        </p:txBody>
      </p:sp>
      <p:sp>
        <p:nvSpPr>
          <p:cNvPr id="49" name="Google Shape;49;p6"/>
          <p:cNvSpPr txBox="1">
            <a:spLocks noGrp="1"/>
          </p:cNvSpPr>
          <p:nvPr>
            <p:ph type="body" idx="5"/>
          </p:nvPr>
        </p:nvSpPr>
        <p:spPr>
          <a:xfrm>
            <a:off x="15183638" y="246950"/>
            <a:ext cx="2081400" cy="211800"/>
          </a:xfrm>
          <a:prstGeom prst="rect">
            <a:avLst/>
          </a:prstGeom>
        </p:spPr>
        <p:txBody>
          <a:bodyPr spcFirstLastPara="1" wrap="square" lIns="0" tIns="0" rIns="0" bIns="0" anchor="t" anchorCtr="0">
            <a:noAutofit/>
          </a:bodyPr>
          <a:lstStyle>
            <a:lvl1pPr marL="457200" lvl="0" indent="-323850" algn="r" rtl="0">
              <a:spcBef>
                <a:spcPts val="640"/>
              </a:spcBef>
              <a:spcAft>
                <a:spcPts val="0"/>
              </a:spcAft>
              <a:buSzPts val="1500"/>
              <a:buFont typeface="DM Sans"/>
              <a:buChar char="•"/>
              <a:defRPr sz="1500">
                <a:latin typeface="DM Sans"/>
                <a:ea typeface="DM Sans"/>
                <a:cs typeface="DM Sans"/>
                <a:sym typeface="DM Sans"/>
              </a:defRPr>
            </a:lvl1pPr>
            <a:lvl2pPr marL="914400" lvl="1" indent="-323850" algn="r" rtl="0">
              <a:spcBef>
                <a:spcPts val="560"/>
              </a:spcBef>
              <a:spcAft>
                <a:spcPts val="0"/>
              </a:spcAft>
              <a:buSzPts val="1500"/>
              <a:buFont typeface="DM Sans"/>
              <a:buChar char="–"/>
              <a:defRPr sz="1500">
                <a:latin typeface="DM Sans"/>
                <a:ea typeface="DM Sans"/>
                <a:cs typeface="DM Sans"/>
                <a:sym typeface="DM Sans"/>
              </a:defRPr>
            </a:lvl2pPr>
            <a:lvl3pPr marL="1371600" lvl="2" indent="-323850" algn="r" rtl="0">
              <a:spcBef>
                <a:spcPts val="480"/>
              </a:spcBef>
              <a:spcAft>
                <a:spcPts val="0"/>
              </a:spcAft>
              <a:buSzPts val="1500"/>
              <a:buChar char="•"/>
              <a:defRPr sz="1500" b="1"/>
            </a:lvl3pPr>
            <a:lvl4pPr marL="1828800" lvl="3" indent="-323850" algn="r" rtl="0">
              <a:spcBef>
                <a:spcPts val="400"/>
              </a:spcBef>
              <a:spcAft>
                <a:spcPts val="0"/>
              </a:spcAft>
              <a:buSzPts val="1500"/>
              <a:buChar char="–"/>
              <a:defRPr/>
            </a:lvl4pPr>
            <a:lvl5pPr marL="2286000" lvl="4" indent="-323850" algn="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5pPr>
            <a:lvl6pPr marL="2743200" lvl="5" indent="-323850" algn="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6pPr>
            <a:lvl7pPr marL="3200400" lvl="6" indent="-323850" algn="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7pPr>
            <a:lvl8pPr marL="3657600" lvl="7" indent="-323850" algn="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8pPr>
            <a:lvl9pPr marL="4114800" lvl="8" indent="-323850" algn="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9pPr>
          </a:lstStyle>
          <a:p>
            <a:endParaRPr/>
          </a:p>
        </p:txBody>
      </p:sp>
      <p:sp>
        <p:nvSpPr>
          <p:cNvPr id="50" name="Google Shape;50;p6"/>
          <p:cNvSpPr/>
          <p:nvPr/>
        </p:nvSpPr>
        <p:spPr>
          <a:xfrm>
            <a:off x="10839300" y="1216702"/>
            <a:ext cx="8863200" cy="8116800"/>
          </a:xfrm>
          <a:prstGeom prst="roundRect">
            <a:avLst>
              <a:gd name="adj" fmla="val 4610"/>
            </a:avLst>
          </a:prstGeom>
          <a:solidFill>
            <a:srgbClr val="CCF5AC"/>
          </a:solidFill>
          <a:ln w="38100" cap="flat" cmpd="sng">
            <a:solidFill>
              <a:srgbClr val="0E1D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1" name="Google Shape;51;p6"/>
          <p:cNvPicPr preferRelativeResize="0"/>
          <p:nvPr/>
        </p:nvPicPr>
        <p:blipFill>
          <a:blip r:embed="rId2">
            <a:alphaModFix/>
          </a:blip>
          <a:stretch>
            <a:fillRect/>
          </a:stretch>
        </p:blipFill>
        <p:spPr>
          <a:xfrm>
            <a:off x="11345400" y="1654023"/>
            <a:ext cx="8784774" cy="714713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Two" type="twoTxTwoObj">
  <p:cSld name="TWO_OBJECTS_WITH_TEXT">
    <p:bg>
      <p:bgPr>
        <a:solidFill>
          <a:srgbClr val="F1F0F8"/>
        </a:solidFill>
        <a:effectLst/>
      </p:bgPr>
    </p:bg>
    <p:spTree>
      <p:nvGrpSpPr>
        <p:cNvPr id="1" name="Shape 52"/>
        <p:cNvGrpSpPr/>
        <p:nvPr/>
      </p:nvGrpSpPr>
      <p:grpSpPr>
        <a:xfrm>
          <a:off x="0" y="0"/>
          <a:ext cx="0" cy="0"/>
          <a:chOff x="0" y="0"/>
          <a:chExt cx="0" cy="0"/>
        </a:xfrm>
      </p:grpSpPr>
      <p:sp>
        <p:nvSpPr>
          <p:cNvPr id="53" name="Google Shape;53;p7"/>
          <p:cNvSpPr txBox="1">
            <a:spLocks noGrp="1"/>
          </p:cNvSpPr>
          <p:nvPr>
            <p:ph type="body" idx="1"/>
          </p:nvPr>
        </p:nvSpPr>
        <p:spPr>
          <a:xfrm>
            <a:off x="1023050" y="246950"/>
            <a:ext cx="2081400" cy="211800"/>
          </a:xfrm>
          <a:prstGeom prst="rect">
            <a:avLst/>
          </a:prstGeom>
        </p:spPr>
        <p:txBody>
          <a:bodyPr spcFirstLastPara="1" wrap="square" lIns="0" tIns="0" rIns="0" bIns="0" anchor="t" anchorCtr="0">
            <a:noAutofit/>
          </a:bodyPr>
          <a:lstStyle>
            <a:lvl1pPr marL="457200" lvl="0" indent="-323850" rtl="0">
              <a:spcBef>
                <a:spcPts val="640"/>
              </a:spcBef>
              <a:spcAft>
                <a:spcPts val="0"/>
              </a:spcAft>
              <a:buSzPts val="1500"/>
              <a:buFont typeface="DM Sans"/>
              <a:buChar char="•"/>
              <a:defRPr sz="1500">
                <a:latin typeface="DM Sans"/>
                <a:ea typeface="DM Sans"/>
                <a:cs typeface="DM Sans"/>
                <a:sym typeface="DM Sans"/>
              </a:defRPr>
            </a:lvl1pPr>
            <a:lvl2pPr marL="914400" lvl="1" indent="-323850" rtl="0">
              <a:spcBef>
                <a:spcPts val="560"/>
              </a:spcBef>
              <a:spcAft>
                <a:spcPts val="0"/>
              </a:spcAft>
              <a:buSzPts val="1500"/>
              <a:buFont typeface="DM Sans"/>
              <a:buChar char="–"/>
              <a:defRPr sz="1500">
                <a:latin typeface="DM Sans"/>
                <a:ea typeface="DM Sans"/>
                <a:cs typeface="DM Sans"/>
                <a:sym typeface="DM Sans"/>
              </a:defRPr>
            </a:lvl2pPr>
            <a:lvl3pPr marL="1371600" lvl="2" indent="-323850" rtl="0">
              <a:spcBef>
                <a:spcPts val="480"/>
              </a:spcBef>
              <a:spcAft>
                <a:spcPts val="0"/>
              </a:spcAft>
              <a:buSzPts val="1500"/>
              <a:buChar char="•"/>
              <a:defRPr sz="1500" b="1"/>
            </a:lvl3pPr>
            <a:lvl4pPr marL="1828800" lvl="3" indent="-323850" rtl="0">
              <a:spcBef>
                <a:spcPts val="400"/>
              </a:spcBef>
              <a:spcAft>
                <a:spcPts val="0"/>
              </a:spcAft>
              <a:buSzPts val="1500"/>
              <a:buChar char="–"/>
              <a:defRPr/>
            </a:lvl4pPr>
            <a:lvl5pPr marL="2286000" lvl="4" indent="-323850"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5pPr>
            <a:lvl6pPr marL="2743200" lvl="5" indent="-323850"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6pPr>
            <a:lvl7pPr marL="3200400" lvl="6" indent="-323850"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7pPr>
            <a:lvl8pPr marL="3657600" lvl="7" indent="-323850"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8pPr>
            <a:lvl9pPr marL="4114800" lvl="8" indent="-323850"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9pPr>
          </a:lstStyle>
          <a:p>
            <a:endParaRPr/>
          </a:p>
        </p:txBody>
      </p:sp>
      <p:sp>
        <p:nvSpPr>
          <p:cNvPr id="54" name="Google Shape;54;p7"/>
          <p:cNvSpPr txBox="1">
            <a:spLocks noGrp="1"/>
          </p:cNvSpPr>
          <p:nvPr>
            <p:ph type="body" idx="2"/>
          </p:nvPr>
        </p:nvSpPr>
        <p:spPr>
          <a:xfrm>
            <a:off x="7916938" y="246950"/>
            <a:ext cx="2081400" cy="211800"/>
          </a:xfrm>
          <a:prstGeom prst="rect">
            <a:avLst/>
          </a:prstGeom>
        </p:spPr>
        <p:txBody>
          <a:bodyPr spcFirstLastPara="1" wrap="square" lIns="0" tIns="0" rIns="0" bIns="0" anchor="t" anchorCtr="0">
            <a:noAutofit/>
          </a:bodyPr>
          <a:lstStyle>
            <a:lvl1pPr marL="457200" lvl="0" indent="-323850" algn="ctr" rtl="0">
              <a:spcBef>
                <a:spcPts val="640"/>
              </a:spcBef>
              <a:spcAft>
                <a:spcPts val="0"/>
              </a:spcAft>
              <a:buSzPts val="1500"/>
              <a:buFont typeface="DM Sans"/>
              <a:buChar char="•"/>
              <a:defRPr sz="1500">
                <a:latin typeface="DM Sans"/>
                <a:ea typeface="DM Sans"/>
                <a:cs typeface="DM Sans"/>
                <a:sym typeface="DM Sans"/>
              </a:defRPr>
            </a:lvl1pPr>
            <a:lvl2pPr marL="914400" lvl="1" indent="-323850" algn="ctr" rtl="0">
              <a:spcBef>
                <a:spcPts val="560"/>
              </a:spcBef>
              <a:spcAft>
                <a:spcPts val="0"/>
              </a:spcAft>
              <a:buSzPts val="1500"/>
              <a:buFont typeface="DM Sans"/>
              <a:buChar char="–"/>
              <a:defRPr sz="1500">
                <a:latin typeface="DM Sans"/>
                <a:ea typeface="DM Sans"/>
                <a:cs typeface="DM Sans"/>
                <a:sym typeface="DM Sans"/>
              </a:defRPr>
            </a:lvl2pPr>
            <a:lvl3pPr marL="1371600" lvl="2" indent="-323850" algn="ctr" rtl="0">
              <a:spcBef>
                <a:spcPts val="480"/>
              </a:spcBef>
              <a:spcAft>
                <a:spcPts val="0"/>
              </a:spcAft>
              <a:buSzPts val="1500"/>
              <a:buChar char="•"/>
              <a:defRPr sz="1500" b="1"/>
            </a:lvl3pPr>
            <a:lvl4pPr marL="1828800" lvl="3" indent="-323850" algn="ctr" rtl="0">
              <a:spcBef>
                <a:spcPts val="400"/>
              </a:spcBef>
              <a:spcAft>
                <a:spcPts val="0"/>
              </a:spcAft>
              <a:buSzPts val="1500"/>
              <a:buChar char="–"/>
              <a:defRPr/>
            </a:lvl4pPr>
            <a:lvl5pPr marL="2286000" lvl="4" indent="-323850" algn="ct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5pPr>
            <a:lvl6pPr marL="2743200" lvl="5" indent="-323850" algn="ct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6pPr>
            <a:lvl7pPr marL="3200400" lvl="6" indent="-323850" algn="ct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7pPr>
            <a:lvl8pPr marL="3657600" lvl="7" indent="-323850" algn="ct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8pPr>
            <a:lvl9pPr marL="4114800" lvl="8" indent="-323850" algn="ct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9pPr>
          </a:lstStyle>
          <a:p>
            <a:endParaRPr/>
          </a:p>
        </p:txBody>
      </p:sp>
      <p:sp>
        <p:nvSpPr>
          <p:cNvPr id="55" name="Google Shape;55;p7"/>
          <p:cNvSpPr txBox="1">
            <a:spLocks noGrp="1"/>
          </p:cNvSpPr>
          <p:nvPr>
            <p:ph type="body" idx="3"/>
          </p:nvPr>
        </p:nvSpPr>
        <p:spPr>
          <a:xfrm>
            <a:off x="15183638" y="246950"/>
            <a:ext cx="2081400" cy="211800"/>
          </a:xfrm>
          <a:prstGeom prst="rect">
            <a:avLst/>
          </a:prstGeom>
        </p:spPr>
        <p:txBody>
          <a:bodyPr spcFirstLastPara="1" wrap="square" lIns="0" tIns="0" rIns="0" bIns="0" anchor="t" anchorCtr="0">
            <a:noAutofit/>
          </a:bodyPr>
          <a:lstStyle>
            <a:lvl1pPr marL="457200" lvl="0" indent="-323850" algn="r" rtl="0">
              <a:spcBef>
                <a:spcPts val="640"/>
              </a:spcBef>
              <a:spcAft>
                <a:spcPts val="0"/>
              </a:spcAft>
              <a:buSzPts val="1500"/>
              <a:buFont typeface="DM Sans"/>
              <a:buChar char="•"/>
              <a:defRPr sz="1500">
                <a:latin typeface="DM Sans"/>
                <a:ea typeface="DM Sans"/>
                <a:cs typeface="DM Sans"/>
                <a:sym typeface="DM Sans"/>
              </a:defRPr>
            </a:lvl1pPr>
            <a:lvl2pPr marL="914400" lvl="1" indent="-323850" algn="r" rtl="0">
              <a:spcBef>
                <a:spcPts val="560"/>
              </a:spcBef>
              <a:spcAft>
                <a:spcPts val="0"/>
              </a:spcAft>
              <a:buSzPts val="1500"/>
              <a:buFont typeface="DM Sans"/>
              <a:buChar char="–"/>
              <a:defRPr sz="1500">
                <a:latin typeface="DM Sans"/>
                <a:ea typeface="DM Sans"/>
                <a:cs typeface="DM Sans"/>
                <a:sym typeface="DM Sans"/>
              </a:defRPr>
            </a:lvl2pPr>
            <a:lvl3pPr marL="1371600" lvl="2" indent="-323850" algn="r" rtl="0">
              <a:spcBef>
                <a:spcPts val="480"/>
              </a:spcBef>
              <a:spcAft>
                <a:spcPts val="0"/>
              </a:spcAft>
              <a:buSzPts val="1500"/>
              <a:buChar char="•"/>
              <a:defRPr sz="1500" b="1"/>
            </a:lvl3pPr>
            <a:lvl4pPr marL="1828800" lvl="3" indent="-323850" algn="r" rtl="0">
              <a:spcBef>
                <a:spcPts val="400"/>
              </a:spcBef>
              <a:spcAft>
                <a:spcPts val="0"/>
              </a:spcAft>
              <a:buSzPts val="1500"/>
              <a:buChar char="–"/>
              <a:defRPr/>
            </a:lvl4pPr>
            <a:lvl5pPr marL="2286000" lvl="4" indent="-323850" algn="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5pPr>
            <a:lvl6pPr marL="2743200" lvl="5" indent="-323850" algn="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6pPr>
            <a:lvl7pPr marL="3200400" lvl="6" indent="-323850" algn="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7pPr>
            <a:lvl8pPr marL="3657600" lvl="7" indent="-323850" algn="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8pPr>
            <a:lvl9pPr marL="4114800" lvl="8" indent="-323850" algn="r" rtl="0">
              <a:spcBef>
                <a:spcPts val="400"/>
              </a:spcBef>
              <a:spcAft>
                <a:spcPts val="0"/>
              </a:spcAft>
              <a:buClr>
                <a:srgbClr val="0E1D40"/>
              </a:buClr>
              <a:buSzPts val="1500"/>
              <a:buFont typeface="DM Sans"/>
              <a:buChar char="•"/>
              <a:defRPr sz="1500" b="1">
                <a:solidFill>
                  <a:srgbClr val="0E1D40"/>
                </a:solidFill>
                <a:latin typeface="DM Sans"/>
                <a:ea typeface="DM Sans"/>
                <a:cs typeface="DM Sans"/>
                <a:sym typeface="DM Sans"/>
              </a:defRPr>
            </a:lvl9pPr>
          </a:lstStyle>
          <a:p>
            <a:endParaRPr/>
          </a:p>
        </p:txBody>
      </p:sp>
      <p:sp>
        <p:nvSpPr>
          <p:cNvPr id="56" name="Google Shape;56;p7"/>
          <p:cNvSpPr txBox="1">
            <a:spLocks noGrp="1"/>
          </p:cNvSpPr>
          <p:nvPr>
            <p:ph type="subTitle" idx="4"/>
          </p:nvPr>
        </p:nvSpPr>
        <p:spPr>
          <a:xfrm>
            <a:off x="7855625" y="1809750"/>
            <a:ext cx="8115300" cy="1970100"/>
          </a:xfrm>
          <a:prstGeom prst="rect">
            <a:avLst/>
          </a:prstGeom>
        </p:spPr>
        <p:txBody>
          <a:bodyPr spcFirstLastPara="1" wrap="square" lIns="0" tIns="0" rIns="0" bIns="0" anchor="t" anchorCtr="0">
            <a:noAutofit/>
          </a:bodyPr>
          <a:lstStyle>
            <a:lvl1pPr lvl="0" rtl="0">
              <a:spcBef>
                <a:spcPts val="640"/>
              </a:spcBef>
              <a:spcAft>
                <a:spcPts val="0"/>
              </a:spcAft>
              <a:buSzPts val="8000"/>
              <a:buNone/>
              <a:defRPr/>
            </a:lvl1pPr>
            <a:lvl2pPr lvl="1" rtl="0">
              <a:spcBef>
                <a:spcPts val="560"/>
              </a:spcBef>
              <a:spcAft>
                <a:spcPts val="0"/>
              </a:spcAft>
              <a:buSzPts val="3600"/>
              <a:buNone/>
              <a:defRPr/>
            </a:lvl2pPr>
            <a:lvl3pPr lvl="2" rtl="0">
              <a:spcBef>
                <a:spcPts val="480"/>
              </a:spcBef>
              <a:spcAft>
                <a:spcPts val="0"/>
              </a:spcAft>
              <a:buSzPts val="2100"/>
              <a:buNone/>
              <a:defRPr/>
            </a:lvl3pPr>
            <a:lvl4pPr lvl="3" rtl="0">
              <a:spcBef>
                <a:spcPts val="400"/>
              </a:spcBef>
              <a:spcAft>
                <a:spcPts val="0"/>
              </a:spcAft>
              <a:buSzPts val="15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57" name="Google Shape;57;p7"/>
          <p:cNvSpPr txBox="1">
            <a:spLocks noGrp="1"/>
          </p:cNvSpPr>
          <p:nvPr>
            <p:ph type="body" idx="5"/>
          </p:nvPr>
        </p:nvSpPr>
        <p:spPr>
          <a:xfrm>
            <a:off x="7879425" y="3905250"/>
            <a:ext cx="8115300" cy="53703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Font typeface="DM Sans"/>
              <a:buChar char="•"/>
              <a:defRPr sz="2100" b="0">
                <a:latin typeface="DM Sans"/>
                <a:ea typeface="DM Sans"/>
                <a:cs typeface="DM Sans"/>
                <a:sym typeface="DM Sans"/>
              </a:defRPr>
            </a:lvl1pPr>
            <a:lvl2pPr marL="914400" lvl="1" indent="-361950" rtl="0">
              <a:spcBef>
                <a:spcPts val="560"/>
              </a:spcBef>
              <a:spcAft>
                <a:spcPts val="0"/>
              </a:spcAft>
              <a:buSzPts val="2100"/>
              <a:buFont typeface="DM Sans"/>
              <a:buChar char="–"/>
              <a:defRPr sz="2100" b="0">
                <a:latin typeface="DM Sans"/>
                <a:ea typeface="DM Sans"/>
                <a:cs typeface="DM Sans"/>
                <a:sym typeface="DM Sans"/>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b="0"/>
            </a:lvl4pPr>
            <a:lvl5pPr marL="2286000" lvl="4"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5pPr>
            <a:lvl6pPr marL="2743200" lvl="5"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6pPr>
            <a:lvl7pPr marL="3200400" lvl="6"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7pPr>
            <a:lvl8pPr marL="3657600" lvl="7"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8pPr>
            <a:lvl9pPr marL="4114800" lvl="8" indent="-361950" rtl="0">
              <a:spcBef>
                <a:spcPts val="400"/>
              </a:spcBef>
              <a:spcAft>
                <a:spcPts val="0"/>
              </a:spcAft>
              <a:buClr>
                <a:srgbClr val="0E1D40"/>
              </a:buClr>
              <a:buSzPts val="2100"/>
              <a:buFont typeface="DM Sans"/>
              <a:buChar char="•"/>
              <a:defRPr sz="2100">
                <a:solidFill>
                  <a:srgbClr val="0E1D40"/>
                </a:solidFill>
                <a:latin typeface="DM Sans"/>
                <a:ea typeface="DM Sans"/>
                <a:cs typeface="DM Sans"/>
                <a:sym typeface="DM Sans"/>
              </a:defRPr>
            </a:lvl9pPr>
          </a:lstStyle>
          <a:p>
            <a:endParaRPr/>
          </a:p>
        </p:txBody>
      </p:sp>
      <p:sp>
        <p:nvSpPr>
          <p:cNvPr id="58" name="Google Shape;58;p7"/>
          <p:cNvSpPr/>
          <p:nvPr/>
        </p:nvSpPr>
        <p:spPr>
          <a:xfrm>
            <a:off x="-2061512" y="1085102"/>
            <a:ext cx="8863200" cy="8116800"/>
          </a:xfrm>
          <a:prstGeom prst="roundRect">
            <a:avLst>
              <a:gd name="adj" fmla="val 4610"/>
            </a:avLst>
          </a:prstGeom>
          <a:solidFill>
            <a:srgbClr val="0E1D40"/>
          </a:solidFill>
          <a:ln w="38100" cap="flat" cmpd="sng">
            <a:solidFill>
              <a:srgbClr val="CCF5A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9" name="Google Shape;59;p7"/>
          <p:cNvPicPr preferRelativeResize="0"/>
          <p:nvPr/>
        </p:nvPicPr>
        <p:blipFill>
          <a:blip r:embed="rId2">
            <a:alphaModFix/>
          </a:blip>
          <a:stretch>
            <a:fillRect/>
          </a:stretch>
        </p:blipFill>
        <p:spPr>
          <a:xfrm>
            <a:off x="-2369034" y="1570598"/>
            <a:ext cx="8784802" cy="715982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allery" type="titleOnly">
  <p:cSld name="TITLE_ONLY">
    <p:bg>
      <p:bgPr>
        <a:solidFill>
          <a:srgbClr val="0E1D40"/>
        </a:solidFill>
        <a:effectLst/>
      </p:bgPr>
    </p:bg>
    <p:spTree>
      <p:nvGrpSpPr>
        <p:cNvPr id="1" name="Shape 60"/>
        <p:cNvGrpSpPr/>
        <p:nvPr/>
      </p:nvGrpSpPr>
      <p:grpSpPr>
        <a:xfrm>
          <a:off x="0" y="0"/>
          <a:ext cx="0" cy="0"/>
          <a:chOff x="0" y="0"/>
          <a:chExt cx="0" cy="0"/>
        </a:xfrm>
      </p:grpSpPr>
      <p:sp>
        <p:nvSpPr>
          <p:cNvPr id="61" name="Google Shape;61;p8"/>
          <p:cNvSpPr txBox="1">
            <a:spLocks noGrp="1"/>
          </p:cNvSpPr>
          <p:nvPr>
            <p:ph type="body" idx="1"/>
          </p:nvPr>
        </p:nvSpPr>
        <p:spPr>
          <a:xfrm>
            <a:off x="1023050" y="246950"/>
            <a:ext cx="2081400" cy="211800"/>
          </a:xfrm>
          <a:prstGeom prst="rect">
            <a:avLst/>
          </a:prstGeom>
        </p:spPr>
        <p:txBody>
          <a:bodyPr spcFirstLastPara="1" wrap="square" lIns="0" tIns="0" rIns="0" bIns="0" anchor="t" anchorCtr="0">
            <a:noAutofit/>
          </a:bodyPr>
          <a:lstStyle>
            <a:lvl1pPr marL="457200" lvl="0" indent="-323850" rtl="0">
              <a:spcBef>
                <a:spcPts val="640"/>
              </a:spcBef>
              <a:spcAft>
                <a:spcPts val="0"/>
              </a:spcAft>
              <a:buClr>
                <a:srgbClr val="F1F0F8"/>
              </a:buClr>
              <a:buSzPts val="1500"/>
              <a:buFont typeface="DM Sans"/>
              <a:buChar char="•"/>
              <a:defRPr sz="1500">
                <a:solidFill>
                  <a:srgbClr val="F1F0F8"/>
                </a:solidFill>
                <a:latin typeface="DM Sans"/>
                <a:ea typeface="DM Sans"/>
                <a:cs typeface="DM Sans"/>
                <a:sym typeface="DM Sans"/>
              </a:defRPr>
            </a:lvl1pPr>
            <a:lvl2pPr marL="914400" lvl="1" indent="-323850" rtl="0">
              <a:spcBef>
                <a:spcPts val="560"/>
              </a:spcBef>
              <a:spcAft>
                <a:spcPts val="0"/>
              </a:spcAft>
              <a:buClr>
                <a:srgbClr val="F1F0F8"/>
              </a:buClr>
              <a:buSzPts val="1500"/>
              <a:buFont typeface="DM Sans"/>
              <a:buChar char="–"/>
              <a:defRPr sz="1500">
                <a:solidFill>
                  <a:srgbClr val="F1F0F8"/>
                </a:solidFill>
                <a:latin typeface="DM Sans"/>
                <a:ea typeface="DM Sans"/>
                <a:cs typeface="DM Sans"/>
                <a:sym typeface="DM Sans"/>
              </a:defRPr>
            </a:lvl2pPr>
            <a:lvl3pPr marL="1371600" lvl="2" indent="-323850" rtl="0">
              <a:spcBef>
                <a:spcPts val="480"/>
              </a:spcBef>
              <a:spcAft>
                <a:spcPts val="0"/>
              </a:spcAft>
              <a:buClr>
                <a:srgbClr val="F1F0F8"/>
              </a:buClr>
              <a:buSzPts val="1500"/>
              <a:buChar char="•"/>
              <a:defRPr sz="1500" b="1">
                <a:solidFill>
                  <a:srgbClr val="F1F0F8"/>
                </a:solidFill>
              </a:defRPr>
            </a:lvl3pPr>
            <a:lvl4pPr marL="1828800" lvl="3" indent="-323850" rtl="0">
              <a:spcBef>
                <a:spcPts val="400"/>
              </a:spcBef>
              <a:spcAft>
                <a:spcPts val="0"/>
              </a:spcAft>
              <a:buClr>
                <a:srgbClr val="F1F0F8"/>
              </a:buClr>
              <a:buSzPts val="1500"/>
              <a:buChar char="–"/>
              <a:defRPr>
                <a:solidFill>
                  <a:srgbClr val="F1F0F8"/>
                </a:solidFill>
              </a:defRPr>
            </a:lvl4pPr>
            <a:lvl5pPr marL="2286000" lvl="4" indent="-323850"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5pPr>
            <a:lvl6pPr marL="2743200" lvl="5" indent="-323850"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6pPr>
            <a:lvl7pPr marL="3200400" lvl="6" indent="-323850"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7pPr>
            <a:lvl8pPr marL="3657600" lvl="7" indent="-323850"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8pPr>
            <a:lvl9pPr marL="4114800" lvl="8" indent="-323850"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9pPr>
          </a:lstStyle>
          <a:p>
            <a:endParaRPr/>
          </a:p>
        </p:txBody>
      </p:sp>
      <p:sp>
        <p:nvSpPr>
          <p:cNvPr id="62" name="Google Shape;62;p8"/>
          <p:cNvSpPr txBox="1">
            <a:spLocks noGrp="1"/>
          </p:cNvSpPr>
          <p:nvPr>
            <p:ph type="body" idx="2"/>
          </p:nvPr>
        </p:nvSpPr>
        <p:spPr>
          <a:xfrm>
            <a:off x="7916938" y="246950"/>
            <a:ext cx="2081400" cy="211800"/>
          </a:xfrm>
          <a:prstGeom prst="rect">
            <a:avLst/>
          </a:prstGeom>
        </p:spPr>
        <p:txBody>
          <a:bodyPr spcFirstLastPara="1" wrap="square" lIns="0" tIns="0" rIns="0" bIns="0" anchor="t" anchorCtr="0">
            <a:noAutofit/>
          </a:bodyPr>
          <a:lstStyle>
            <a:lvl1pPr marL="457200" lvl="0" indent="-323850" algn="ctr" rtl="0">
              <a:spcBef>
                <a:spcPts val="640"/>
              </a:spcBef>
              <a:spcAft>
                <a:spcPts val="0"/>
              </a:spcAft>
              <a:buClr>
                <a:srgbClr val="F1F0F8"/>
              </a:buClr>
              <a:buSzPts val="1500"/>
              <a:buFont typeface="DM Sans"/>
              <a:buChar char="•"/>
              <a:defRPr sz="1500">
                <a:solidFill>
                  <a:srgbClr val="F1F0F8"/>
                </a:solidFill>
                <a:latin typeface="DM Sans"/>
                <a:ea typeface="DM Sans"/>
                <a:cs typeface="DM Sans"/>
                <a:sym typeface="DM Sans"/>
              </a:defRPr>
            </a:lvl1pPr>
            <a:lvl2pPr marL="914400" lvl="1" indent="-323850" algn="ctr" rtl="0">
              <a:spcBef>
                <a:spcPts val="560"/>
              </a:spcBef>
              <a:spcAft>
                <a:spcPts val="0"/>
              </a:spcAft>
              <a:buClr>
                <a:srgbClr val="F1F0F8"/>
              </a:buClr>
              <a:buSzPts val="1500"/>
              <a:buFont typeface="DM Sans"/>
              <a:buChar char="–"/>
              <a:defRPr sz="1500">
                <a:solidFill>
                  <a:srgbClr val="F1F0F8"/>
                </a:solidFill>
                <a:latin typeface="DM Sans"/>
                <a:ea typeface="DM Sans"/>
                <a:cs typeface="DM Sans"/>
                <a:sym typeface="DM Sans"/>
              </a:defRPr>
            </a:lvl2pPr>
            <a:lvl3pPr marL="1371600" lvl="2" indent="-323850" algn="ctr" rtl="0">
              <a:spcBef>
                <a:spcPts val="480"/>
              </a:spcBef>
              <a:spcAft>
                <a:spcPts val="0"/>
              </a:spcAft>
              <a:buClr>
                <a:srgbClr val="F1F0F8"/>
              </a:buClr>
              <a:buSzPts val="1500"/>
              <a:buChar char="•"/>
              <a:defRPr sz="1500" b="1">
                <a:solidFill>
                  <a:srgbClr val="F1F0F8"/>
                </a:solidFill>
              </a:defRPr>
            </a:lvl3pPr>
            <a:lvl4pPr marL="1828800" lvl="3" indent="-323850" algn="ctr" rtl="0">
              <a:spcBef>
                <a:spcPts val="400"/>
              </a:spcBef>
              <a:spcAft>
                <a:spcPts val="0"/>
              </a:spcAft>
              <a:buClr>
                <a:srgbClr val="F1F0F8"/>
              </a:buClr>
              <a:buSzPts val="1500"/>
              <a:buChar char="–"/>
              <a:defRPr>
                <a:solidFill>
                  <a:srgbClr val="F1F0F8"/>
                </a:solidFill>
              </a:defRPr>
            </a:lvl4pPr>
            <a:lvl5pPr marL="2286000" lvl="4" indent="-323850" algn="ctr"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5pPr>
            <a:lvl6pPr marL="2743200" lvl="5" indent="-323850" algn="ctr"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6pPr>
            <a:lvl7pPr marL="3200400" lvl="6" indent="-323850" algn="ctr"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7pPr>
            <a:lvl8pPr marL="3657600" lvl="7" indent="-323850" algn="ctr"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8pPr>
            <a:lvl9pPr marL="4114800" lvl="8" indent="-323850" algn="ctr"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9pPr>
          </a:lstStyle>
          <a:p>
            <a:endParaRPr/>
          </a:p>
        </p:txBody>
      </p:sp>
      <p:sp>
        <p:nvSpPr>
          <p:cNvPr id="63" name="Google Shape;63;p8"/>
          <p:cNvSpPr txBox="1">
            <a:spLocks noGrp="1"/>
          </p:cNvSpPr>
          <p:nvPr>
            <p:ph type="body" idx="3"/>
          </p:nvPr>
        </p:nvSpPr>
        <p:spPr>
          <a:xfrm>
            <a:off x="15183638" y="246950"/>
            <a:ext cx="2081400" cy="211800"/>
          </a:xfrm>
          <a:prstGeom prst="rect">
            <a:avLst/>
          </a:prstGeom>
        </p:spPr>
        <p:txBody>
          <a:bodyPr spcFirstLastPara="1" wrap="square" lIns="0" tIns="0" rIns="0" bIns="0" anchor="t" anchorCtr="0">
            <a:noAutofit/>
          </a:bodyPr>
          <a:lstStyle>
            <a:lvl1pPr marL="457200" lvl="0" indent="-323850" algn="r" rtl="0">
              <a:spcBef>
                <a:spcPts val="640"/>
              </a:spcBef>
              <a:spcAft>
                <a:spcPts val="0"/>
              </a:spcAft>
              <a:buClr>
                <a:srgbClr val="F1F0F8"/>
              </a:buClr>
              <a:buSzPts val="1500"/>
              <a:buFont typeface="DM Sans"/>
              <a:buChar char="•"/>
              <a:defRPr sz="1500">
                <a:solidFill>
                  <a:srgbClr val="F1F0F8"/>
                </a:solidFill>
                <a:latin typeface="DM Sans"/>
                <a:ea typeface="DM Sans"/>
                <a:cs typeface="DM Sans"/>
                <a:sym typeface="DM Sans"/>
              </a:defRPr>
            </a:lvl1pPr>
            <a:lvl2pPr marL="914400" lvl="1" indent="-323850" algn="r" rtl="0">
              <a:spcBef>
                <a:spcPts val="560"/>
              </a:spcBef>
              <a:spcAft>
                <a:spcPts val="0"/>
              </a:spcAft>
              <a:buClr>
                <a:srgbClr val="F1F0F8"/>
              </a:buClr>
              <a:buSzPts val="1500"/>
              <a:buFont typeface="DM Sans"/>
              <a:buChar char="–"/>
              <a:defRPr sz="1500">
                <a:solidFill>
                  <a:srgbClr val="F1F0F8"/>
                </a:solidFill>
                <a:latin typeface="DM Sans"/>
                <a:ea typeface="DM Sans"/>
                <a:cs typeface="DM Sans"/>
                <a:sym typeface="DM Sans"/>
              </a:defRPr>
            </a:lvl2pPr>
            <a:lvl3pPr marL="1371600" lvl="2" indent="-323850" algn="r" rtl="0">
              <a:spcBef>
                <a:spcPts val="480"/>
              </a:spcBef>
              <a:spcAft>
                <a:spcPts val="0"/>
              </a:spcAft>
              <a:buClr>
                <a:srgbClr val="F1F0F8"/>
              </a:buClr>
              <a:buSzPts val="1500"/>
              <a:buChar char="•"/>
              <a:defRPr sz="1500" b="1">
                <a:solidFill>
                  <a:srgbClr val="F1F0F8"/>
                </a:solidFill>
              </a:defRPr>
            </a:lvl3pPr>
            <a:lvl4pPr marL="1828800" lvl="3" indent="-323850" algn="r" rtl="0">
              <a:spcBef>
                <a:spcPts val="400"/>
              </a:spcBef>
              <a:spcAft>
                <a:spcPts val="0"/>
              </a:spcAft>
              <a:buClr>
                <a:srgbClr val="F1F0F8"/>
              </a:buClr>
              <a:buSzPts val="1500"/>
              <a:buChar char="–"/>
              <a:defRPr>
                <a:solidFill>
                  <a:srgbClr val="F1F0F8"/>
                </a:solidFill>
              </a:defRPr>
            </a:lvl4pPr>
            <a:lvl5pPr marL="2286000" lvl="4" indent="-323850" algn="r"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5pPr>
            <a:lvl6pPr marL="2743200" lvl="5" indent="-323850" algn="r"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6pPr>
            <a:lvl7pPr marL="3200400" lvl="6" indent="-323850" algn="r"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7pPr>
            <a:lvl8pPr marL="3657600" lvl="7" indent="-323850" algn="r"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8pPr>
            <a:lvl9pPr marL="4114800" lvl="8" indent="-323850" algn="r" rtl="0">
              <a:spcBef>
                <a:spcPts val="400"/>
              </a:spcBef>
              <a:spcAft>
                <a:spcPts val="0"/>
              </a:spcAft>
              <a:buClr>
                <a:srgbClr val="F1F0F8"/>
              </a:buClr>
              <a:buSzPts val="1500"/>
              <a:buFont typeface="DM Sans"/>
              <a:buChar char="•"/>
              <a:defRPr sz="1500" b="1">
                <a:solidFill>
                  <a:srgbClr val="F1F0F8"/>
                </a:solidFill>
                <a:latin typeface="DM Sans"/>
                <a:ea typeface="DM Sans"/>
                <a:cs typeface="DM Sans"/>
                <a:sym typeface="DM Sans"/>
              </a:defRPr>
            </a:lvl9pPr>
          </a:lstStyle>
          <a:p>
            <a:endParaRPr/>
          </a:p>
        </p:txBody>
      </p:sp>
      <p:sp>
        <p:nvSpPr>
          <p:cNvPr id="64" name="Google Shape;64;p8"/>
          <p:cNvSpPr>
            <a:spLocks noGrp="1"/>
          </p:cNvSpPr>
          <p:nvPr>
            <p:ph type="pic" idx="4"/>
          </p:nvPr>
        </p:nvSpPr>
        <p:spPr>
          <a:xfrm>
            <a:off x="-386950" y="1012025"/>
            <a:ext cx="5246400" cy="3130200"/>
          </a:xfrm>
          <a:prstGeom prst="roundRect">
            <a:avLst>
              <a:gd name="adj" fmla="val 7557"/>
            </a:avLst>
          </a:prstGeom>
          <a:noFill/>
          <a:ln>
            <a:noFill/>
          </a:ln>
        </p:spPr>
      </p:sp>
      <p:sp>
        <p:nvSpPr>
          <p:cNvPr id="65" name="Google Shape;65;p8"/>
          <p:cNvSpPr>
            <a:spLocks noGrp="1"/>
          </p:cNvSpPr>
          <p:nvPr>
            <p:ph type="pic" idx="5"/>
          </p:nvPr>
        </p:nvSpPr>
        <p:spPr>
          <a:xfrm>
            <a:off x="5473725" y="1017550"/>
            <a:ext cx="5246400" cy="3130200"/>
          </a:xfrm>
          <a:prstGeom prst="roundRect">
            <a:avLst>
              <a:gd name="adj" fmla="val 7557"/>
            </a:avLst>
          </a:prstGeom>
          <a:noFill/>
          <a:ln>
            <a:noFill/>
          </a:ln>
        </p:spPr>
      </p:sp>
      <p:sp>
        <p:nvSpPr>
          <p:cNvPr id="66" name="Google Shape;66;p8"/>
          <p:cNvSpPr>
            <a:spLocks noGrp="1"/>
          </p:cNvSpPr>
          <p:nvPr>
            <p:ph type="pic" idx="6"/>
          </p:nvPr>
        </p:nvSpPr>
        <p:spPr>
          <a:xfrm>
            <a:off x="11330413" y="1017550"/>
            <a:ext cx="5246400" cy="3130200"/>
          </a:xfrm>
          <a:prstGeom prst="roundRect">
            <a:avLst>
              <a:gd name="adj" fmla="val 7557"/>
            </a:avLst>
          </a:prstGeom>
          <a:noFill/>
          <a:ln>
            <a:noFill/>
          </a:ln>
        </p:spPr>
      </p:sp>
      <p:sp>
        <p:nvSpPr>
          <p:cNvPr id="67" name="Google Shape;67;p8"/>
          <p:cNvSpPr>
            <a:spLocks noGrp="1"/>
          </p:cNvSpPr>
          <p:nvPr>
            <p:ph type="pic" idx="7"/>
          </p:nvPr>
        </p:nvSpPr>
        <p:spPr>
          <a:xfrm>
            <a:off x="17199888" y="1017550"/>
            <a:ext cx="5246400" cy="3130200"/>
          </a:xfrm>
          <a:prstGeom prst="roundRect">
            <a:avLst>
              <a:gd name="adj" fmla="val 7557"/>
            </a:avLst>
          </a:prstGeom>
          <a:noFill/>
          <a:ln>
            <a:noFill/>
          </a:ln>
        </p:spPr>
      </p:sp>
      <p:sp>
        <p:nvSpPr>
          <p:cNvPr id="68" name="Google Shape;68;p8"/>
          <p:cNvSpPr>
            <a:spLocks noGrp="1"/>
          </p:cNvSpPr>
          <p:nvPr>
            <p:ph type="pic" idx="8"/>
          </p:nvPr>
        </p:nvSpPr>
        <p:spPr>
          <a:xfrm>
            <a:off x="-1918262" y="6143625"/>
            <a:ext cx="5246400" cy="3130200"/>
          </a:xfrm>
          <a:prstGeom prst="roundRect">
            <a:avLst>
              <a:gd name="adj" fmla="val 7557"/>
            </a:avLst>
          </a:prstGeom>
          <a:noFill/>
          <a:ln>
            <a:noFill/>
          </a:ln>
        </p:spPr>
      </p:sp>
      <p:sp>
        <p:nvSpPr>
          <p:cNvPr id="69" name="Google Shape;69;p8"/>
          <p:cNvSpPr>
            <a:spLocks noGrp="1"/>
          </p:cNvSpPr>
          <p:nvPr>
            <p:ph type="pic" idx="9"/>
          </p:nvPr>
        </p:nvSpPr>
        <p:spPr>
          <a:xfrm>
            <a:off x="3934613" y="6121400"/>
            <a:ext cx="5246400" cy="3130200"/>
          </a:xfrm>
          <a:prstGeom prst="roundRect">
            <a:avLst>
              <a:gd name="adj" fmla="val 7557"/>
            </a:avLst>
          </a:prstGeom>
          <a:noFill/>
          <a:ln>
            <a:noFill/>
          </a:ln>
        </p:spPr>
      </p:sp>
      <p:sp>
        <p:nvSpPr>
          <p:cNvPr id="70" name="Google Shape;70;p8"/>
          <p:cNvSpPr>
            <a:spLocks noGrp="1"/>
          </p:cNvSpPr>
          <p:nvPr>
            <p:ph type="pic" idx="13"/>
          </p:nvPr>
        </p:nvSpPr>
        <p:spPr>
          <a:xfrm>
            <a:off x="9793800" y="6121400"/>
            <a:ext cx="5246400" cy="3130200"/>
          </a:xfrm>
          <a:prstGeom prst="roundRect">
            <a:avLst>
              <a:gd name="adj" fmla="val 7557"/>
            </a:avLst>
          </a:prstGeom>
          <a:noFill/>
          <a:ln>
            <a:noFill/>
          </a:ln>
        </p:spPr>
      </p:sp>
      <p:sp>
        <p:nvSpPr>
          <p:cNvPr id="71" name="Google Shape;71;p8"/>
          <p:cNvSpPr>
            <a:spLocks noGrp="1"/>
          </p:cNvSpPr>
          <p:nvPr>
            <p:ph type="pic" idx="14"/>
          </p:nvPr>
        </p:nvSpPr>
        <p:spPr>
          <a:xfrm>
            <a:off x="15652975" y="6115475"/>
            <a:ext cx="5246400" cy="3130200"/>
          </a:xfrm>
          <a:prstGeom prst="roundRect">
            <a:avLst>
              <a:gd name="adj" fmla="val 7557"/>
            </a:avLst>
          </a:prstGeom>
          <a:noFill/>
          <a:ln>
            <a:noFill/>
          </a:ln>
        </p:spPr>
      </p:sp>
      <p:pic>
        <p:nvPicPr>
          <p:cNvPr id="72" name="Google Shape;72;p8"/>
          <p:cNvPicPr preferRelativeResize="0"/>
          <p:nvPr/>
        </p:nvPicPr>
        <p:blipFill>
          <a:blip r:embed="rId2">
            <a:alphaModFix/>
          </a:blip>
          <a:stretch>
            <a:fillRect/>
          </a:stretch>
        </p:blipFill>
        <p:spPr>
          <a:xfrm>
            <a:off x="2079049" y="4845540"/>
            <a:ext cx="607175" cy="594768"/>
          </a:xfrm>
          <a:prstGeom prst="rect">
            <a:avLst/>
          </a:prstGeom>
          <a:noFill/>
          <a:ln>
            <a:noFill/>
          </a:ln>
        </p:spPr>
      </p:pic>
      <p:pic>
        <p:nvPicPr>
          <p:cNvPr id="73" name="Google Shape;73;p8"/>
          <p:cNvPicPr preferRelativeResize="0"/>
          <p:nvPr/>
        </p:nvPicPr>
        <p:blipFill>
          <a:blip r:embed="rId2">
            <a:alphaModFix/>
          </a:blip>
          <a:stretch>
            <a:fillRect/>
          </a:stretch>
        </p:blipFill>
        <p:spPr>
          <a:xfrm>
            <a:off x="8840412" y="4845540"/>
            <a:ext cx="607175" cy="594768"/>
          </a:xfrm>
          <a:prstGeom prst="rect">
            <a:avLst/>
          </a:prstGeom>
          <a:noFill/>
          <a:ln>
            <a:noFill/>
          </a:ln>
        </p:spPr>
      </p:pic>
      <p:pic>
        <p:nvPicPr>
          <p:cNvPr id="74" name="Google Shape;74;p8"/>
          <p:cNvPicPr preferRelativeResize="0"/>
          <p:nvPr/>
        </p:nvPicPr>
        <p:blipFill>
          <a:blip r:embed="rId2">
            <a:alphaModFix/>
          </a:blip>
          <a:stretch>
            <a:fillRect/>
          </a:stretch>
        </p:blipFill>
        <p:spPr>
          <a:xfrm>
            <a:off x="15601762" y="4845540"/>
            <a:ext cx="607175" cy="594768"/>
          </a:xfrm>
          <a:prstGeom prst="rect">
            <a:avLst/>
          </a:prstGeom>
          <a:noFill/>
          <a:ln>
            <a:noFill/>
          </a:ln>
        </p:spPr>
      </p:pic>
      <p:sp>
        <p:nvSpPr>
          <p:cNvPr id="75" name="Google Shape;75;p8"/>
          <p:cNvSpPr txBox="1">
            <a:spLocks noGrp="1"/>
          </p:cNvSpPr>
          <p:nvPr>
            <p:ph type="subTitle" idx="15"/>
          </p:nvPr>
        </p:nvSpPr>
        <p:spPr>
          <a:xfrm>
            <a:off x="-4018350" y="4706550"/>
            <a:ext cx="26699700" cy="985200"/>
          </a:xfrm>
          <a:prstGeom prst="rect">
            <a:avLst/>
          </a:prstGeom>
        </p:spPr>
        <p:txBody>
          <a:bodyPr spcFirstLastPara="1" wrap="square" lIns="0" tIns="0" rIns="0" bIns="0" anchor="ctr" anchorCtr="0">
            <a:noAutofit/>
          </a:bodyPr>
          <a:lstStyle>
            <a:lvl1pPr lvl="0" algn="ctr">
              <a:spcBef>
                <a:spcPts val="640"/>
              </a:spcBef>
              <a:spcAft>
                <a:spcPts val="0"/>
              </a:spcAft>
              <a:buClr>
                <a:srgbClr val="F1F0F8"/>
              </a:buClr>
              <a:buSzPts val="8000"/>
              <a:buNone/>
              <a:defRPr>
                <a:solidFill>
                  <a:srgbClr val="F1F0F8"/>
                </a:solidFill>
              </a:defRPr>
            </a:lvl1pPr>
            <a:lvl2pPr lvl="1" algn="ctr">
              <a:spcBef>
                <a:spcPts val="560"/>
              </a:spcBef>
              <a:spcAft>
                <a:spcPts val="0"/>
              </a:spcAft>
              <a:buClr>
                <a:srgbClr val="F1F0F8"/>
              </a:buClr>
              <a:buSzPts val="3600"/>
              <a:buNone/>
              <a:defRPr>
                <a:solidFill>
                  <a:srgbClr val="F1F0F8"/>
                </a:solidFill>
              </a:defRPr>
            </a:lvl2pPr>
            <a:lvl3pPr lvl="2" algn="ctr">
              <a:spcBef>
                <a:spcPts val="480"/>
              </a:spcBef>
              <a:spcAft>
                <a:spcPts val="0"/>
              </a:spcAft>
              <a:buClr>
                <a:srgbClr val="F1F0F8"/>
              </a:buClr>
              <a:buSzPts val="2100"/>
              <a:buNone/>
              <a:defRPr>
                <a:solidFill>
                  <a:srgbClr val="F1F0F8"/>
                </a:solidFill>
              </a:defRPr>
            </a:lvl3pPr>
            <a:lvl4pPr lvl="3" algn="ctr">
              <a:spcBef>
                <a:spcPts val="400"/>
              </a:spcBef>
              <a:spcAft>
                <a:spcPts val="0"/>
              </a:spcAft>
              <a:buClr>
                <a:srgbClr val="F1F0F8"/>
              </a:buClr>
              <a:buSzPts val="1500"/>
              <a:buNone/>
              <a:defRPr>
                <a:solidFill>
                  <a:srgbClr val="F1F0F8"/>
                </a:solidFill>
              </a:defRPr>
            </a:lvl4pPr>
            <a:lvl5pPr lvl="4" algn="ctr">
              <a:spcBef>
                <a:spcPts val="400"/>
              </a:spcBef>
              <a:spcAft>
                <a:spcPts val="0"/>
              </a:spcAft>
              <a:buClr>
                <a:srgbClr val="F1F0F8"/>
              </a:buClr>
              <a:buSzPts val="2000"/>
              <a:buNone/>
              <a:defRPr>
                <a:solidFill>
                  <a:srgbClr val="F1F0F8"/>
                </a:solidFill>
              </a:defRPr>
            </a:lvl5pPr>
            <a:lvl6pPr lvl="5" algn="ctr">
              <a:spcBef>
                <a:spcPts val="400"/>
              </a:spcBef>
              <a:spcAft>
                <a:spcPts val="0"/>
              </a:spcAft>
              <a:buClr>
                <a:srgbClr val="F1F0F8"/>
              </a:buClr>
              <a:buSzPts val="2000"/>
              <a:buNone/>
              <a:defRPr>
                <a:solidFill>
                  <a:srgbClr val="F1F0F8"/>
                </a:solidFill>
              </a:defRPr>
            </a:lvl6pPr>
            <a:lvl7pPr lvl="6" algn="ctr">
              <a:spcBef>
                <a:spcPts val="400"/>
              </a:spcBef>
              <a:spcAft>
                <a:spcPts val="0"/>
              </a:spcAft>
              <a:buClr>
                <a:srgbClr val="F1F0F8"/>
              </a:buClr>
              <a:buSzPts val="2000"/>
              <a:buNone/>
              <a:defRPr>
                <a:solidFill>
                  <a:srgbClr val="F1F0F8"/>
                </a:solidFill>
              </a:defRPr>
            </a:lvl7pPr>
            <a:lvl8pPr lvl="7" algn="ctr">
              <a:spcBef>
                <a:spcPts val="400"/>
              </a:spcBef>
              <a:spcAft>
                <a:spcPts val="0"/>
              </a:spcAft>
              <a:buClr>
                <a:srgbClr val="F1F0F8"/>
              </a:buClr>
              <a:buSzPts val="2000"/>
              <a:buNone/>
              <a:defRPr>
                <a:solidFill>
                  <a:srgbClr val="F1F0F8"/>
                </a:solidFill>
              </a:defRPr>
            </a:lvl8pPr>
            <a:lvl9pPr lvl="8" algn="ctr">
              <a:spcBef>
                <a:spcPts val="400"/>
              </a:spcBef>
              <a:spcAft>
                <a:spcPts val="0"/>
              </a:spcAft>
              <a:buClr>
                <a:srgbClr val="F1F0F8"/>
              </a:buClr>
              <a:buSzPts val="2000"/>
              <a:buNone/>
              <a:defRPr>
                <a:solidFill>
                  <a:srgbClr val="F1F0F8"/>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0" tIns="0" rIns="0" bIns="0" anchor="ctr" anchorCtr="0">
            <a:noAutofit/>
          </a:bodyPr>
          <a:lstStyle>
            <a:lvl1pPr marR="0" lvl="0" algn="ctr" rtl="0">
              <a:lnSpc>
                <a:spcPct val="65000"/>
              </a:lnSpc>
              <a:spcBef>
                <a:spcPts val="0"/>
              </a:spcBef>
              <a:spcAft>
                <a:spcPts val="0"/>
              </a:spcAft>
              <a:buClr>
                <a:srgbClr val="0E1D40"/>
              </a:buClr>
              <a:buSzPts val="14900"/>
              <a:buFont typeface="Khand Medium"/>
              <a:buNone/>
              <a:defRPr sz="14900" i="0" u="none" strike="noStrike" cap="none">
                <a:solidFill>
                  <a:srgbClr val="0E1D40"/>
                </a:solidFill>
                <a:latin typeface="Khand Medium"/>
                <a:ea typeface="Khand Medium"/>
                <a:cs typeface="Khand Medium"/>
                <a:sym typeface="Khan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marR="0" lvl="0" indent="-736600" algn="l" rtl="0">
              <a:lnSpc>
                <a:spcPct val="80000"/>
              </a:lnSpc>
              <a:spcBef>
                <a:spcPts val="640"/>
              </a:spcBef>
              <a:spcAft>
                <a:spcPts val="0"/>
              </a:spcAft>
              <a:buClr>
                <a:srgbClr val="0E1D40"/>
              </a:buClr>
              <a:buSzPts val="8000"/>
              <a:buFont typeface="Khand"/>
              <a:buChar char="•"/>
              <a:defRPr sz="8000" b="1" i="0" u="none" strike="noStrike" cap="none">
                <a:solidFill>
                  <a:srgbClr val="0E1D40"/>
                </a:solidFill>
                <a:latin typeface="Khand"/>
                <a:ea typeface="Khand"/>
                <a:cs typeface="Khand"/>
                <a:sym typeface="Khand"/>
              </a:defRPr>
            </a:lvl1pPr>
            <a:lvl2pPr marL="914400" marR="0" lvl="1" indent="-457200" algn="l" rtl="0">
              <a:lnSpc>
                <a:spcPct val="115000"/>
              </a:lnSpc>
              <a:spcBef>
                <a:spcPts val="560"/>
              </a:spcBef>
              <a:spcAft>
                <a:spcPts val="0"/>
              </a:spcAft>
              <a:buClr>
                <a:srgbClr val="0E1D40"/>
              </a:buClr>
              <a:buSzPts val="3600"/>
              <a:buFont typeface="Khand"/>
              <a:buChar char="–"/>
              <a:defRPr sz="3600" b="1" i="0" u="none" strike="noStrike" cap="none">
                <a:solidFill>
                  <a:srgbClr val="0E1D40"/>
                </a:solidFill>
                <a:latin typeface="Khand"/>
                <a:ea typeface="Khand"/>
                <a:cs typeface="Khand"/>
                <a:sym typeface="Khand"/>
              </a:defRPr>
            </a:lvl2pPr>
            <a:lvl3pPr marL="1371600" marR="0" lvl="2" indent="-361950" algn="l" rtl="0">
              <a:lnSpc>
                <a:spcPct val="115000"/>
              </a:lnSpc>
              <a:spcBef>
                <a:spcPts val="480"/>
              </a:spcBef>
              <a:spcAft>
                <a:spcPts val="0"/>
              </a:spcAft>
              <a:buClr>
                <a:srgbClr val="0E1D40"/>
              </a:buClr>
              <a:buSzPts val="2100"/>
              <a:buFont typeface="DM Sans"/>
              <a:buChar char="•"/>
              <a:defRPr sz="2100" i="0" u="none" strike="noStrike" cap="none">
                <a:solidFill>
                  <a:srgbClr val="0E1D40"/>
                </a:solidFill>
                <a:latin typeface="DM Sans"/>
                <a:ea typeface="DM Sans"/>
                <a:cs typeface="DM Sans"/>
                <a:sym typeface="DM Sans"/>
              </a:defRPr>
            </a:lvl3pPr>
            <a:lvl4pPr marL="1828800" marR="0" lvl="3" indent="-323850" algn="l" rtl="0">
              <a:lnSpc>
                <a:spcPct val="115000"/>
              </a:lnSpc>
              <a:spcBef>
                <a:spcPts val="400"/>
              </a:spcBef>
              <a:spcAft>
                <a:spcPts val="0"/>
              </a:spcAft>
              <a:buClr>
                <a:srgbClr val="0E1D40"/>
              </a:buClr>
              <a:buSzPts val="1500"/>
              <a:buFont typeface="DM Sans"/>
              <a:buChar char="–"/>
              <a:defRPr sz="1500" b="1" i="0" u="none" strike="noStrike" cap="none">
                <a:solidFill>
                  <a:srgbClr val="0E1D40"/>
                </a:solidFill>
                <a:latin typeface="DM Sans"/>
                <a:ea typeface="DM Sans"/>
                <a:cs typeface="DM Sans"/>
                <a:sym typeface="DM Sans"/>
              </a:defRPr>
            </a:lvl4pPr>
            <a:lvl5pPr marL="2286000" marR="0" lvl="4" indent="-355600" algn="l" rtl="0">
              <a:lnSpc>
                <a:spcPct val="115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15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15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15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15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5.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E1D40"/>
        </a:solidFill>
        <a:effectLst/>
      </p:bgPr>
    </p:bg>
    <p:spTree>
      <p:nvGrpSpPr>
        <p:cNvPr id="1" name="Shape 79"/>
        <p:cNvGrpSpPr/>
        <p:nvPr/>
      </p:nvGrpSpPr>
      <p:grpSpPr>
        <a:xfrm>
          <a:off x="0" y="0"/>
          <a:ext cx="0" cy="0"/>
          <a:chOff x="0" y="0"/>
          <a:chExt cx="0" cy="0"/>
        </a:xfrm>
      </p:grpSpPr>
      <p:pic>
        <p:nvPicPr>
          <p:cNvPr id="80" name="Google Shape;80;p9"/>
          <p:cNvPicPr preferRelativeResize="0"/>
          <p:nvPr/>
        </p:nvPicPr>
        <p:blipFill>
          <a:blip r:embed="rId3">
            <a:alphaModFix/>
          </a:blip>
          <a:stretch>
            <a:fillRect/>
          </a:stretch>
        </p:blipFill>
        <p:spPr>
          <a:xfrm>
            <a:off x="10013355" y="1028723"/>
            <a:ext cx="11102223" cy="8820592"/>
          </a:xfrm>
          <a:prstGeom prst="rect">
            <a:avLst/>
          </a:prstGeom>
          <a:noFill/>
          <a:ln>
            <a:noFill/>
          </a:ln>
        </p:spPr>
      </p:pic>
      <p:sp>
        <p:nvSpPr>
          <p:cNvPr id="81" name="Google Shape;81;p9"/>
          <p:cNvSpPr txBox="1"/>
          <p:nvPr/>
        </p:nvSpPr>
        <p:spPr>
          <a:xfrm>
            <a:off x="1028700" y="3684563"/>
            <a:ext cx="9667500" cy="4481996"/>
          </a:xfrm>
          <a:prstGeom prst="rect">
            <a:avLst/>
          </a:prstGeom>
          <a:noFill/>
          <a:ln>
            <a:noFill/>
          </a:ln>
        </p:spPr>
        <p:txBody>
          <a:bodyPr spcFirstLastPara="1" wrap="square" lIns="0" tIns="0" rIns="0" bIns="0" anchor="t" anchorCtr="0">
            <a:spAutoFit/>
          </a:bodyPr>
          <a:lstStyle/>
          <a:p>
            <a:pPr marL="0" marR="0" lvl="0" indent="0" algn="l" rtl="0">
              <a:lnSpc>
                <a:spcPct val="65000"/>
              </a:lnSpc>
              <a:spcBef>
                <a:spcPts val="0"/>
              </a:spcBef>
              <a:spcAft>
                <a:spcPts val="0"/>
              </a:spcAft>
              <a:buNone/>
            </a:pPr>
            <a:r>
              <a:rPr lang="en-US" sz="14936" b="0" i="0" u="none" strike="noStrike" cap="none" dirty="0">
                <a:solidFill>
                  <a:srgbClr val="CCF5AC"/>
                </a:solidFill>
                <a:latin typeface="Khand Medium"/>
                <a:ea typeface="Khand Medium"/>
                <a:cs typeface="Khand Medium"/>
                <a:sym typeface="Khand Medium"/>
              </a:rPr>
              <a:t>A HISTÓRIA DA INTELIGÊNCIA ARTIFICIAL</a:t>
            </a:r>
            <a:endParaRPr dirty="0"/>
          </a:p>
        </p:txBody>
      </p:sp>
      <p:sp>
        <p:nvSpPr>
          <p:cNvPr id="82" name="Google Shape;82;p9"/>
          <p:cNvSpPr txBox="1"/>
          <p:nvPr/>
        </p:nvSpPr>
        <p:spPr>
          <a:xfrm>
            <a:off x="1028700" y="227791"/>
            <a:ext cx="2968265" cy="344518"/>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b="1" dirty="0">
                <a:solidFill>
                  <a:srgbClr val="F1F0F8"/>
                </a:solidFill>
                <a:latin typeface="DM Sans"/>
                <a:sym typeface="DM Sans"/>
              </a:rPr>
              <a:t>BLOG ABC DA IA</a:t>
            </a:r>
            <a:endParaRPr dirty="0"/>
          </a:p>
        </p:txBody>
      </p:sp>
      <p:sp>
        <p:nvSpPr>
          <p:cNvPr id="83" name="Google Shape;83;p9"/>
          <p:cNvSpPr txBox="1"/>
          <p:nvPr/>
        </p:nvSpPr>
        <p:spPr>
          <a:xfrm>
            <a:off x="15790590" y="227791"/>
            <a:ext cx="1468710" cy="273685"/>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b="1" i="0" u="none" strike="noStrike" cap="none">
                <a:solidFill>
                  <a:srgbClr val="F1F0F8"/>
                </a:solidFill>
                <a:latin typeface="DM Sans"/>
                <a:ea typeface="DM Sans"/>
                <a:cs typeface="DM Sans"/>
                <a:sym typeface="DM Sans"/>
              </a:rPr>
              <a:t>March 15, 2024</a:t>
            </a:r>
            <a:endParaRPr/>
          </a:p>
        </p:txBody>
      </p:sp>
      <p:sp>
        <p:nvSpPr>
          <p:cNvPr id="84" name="Google Shape;84;p9"/>
          <p:cNvSpPr txBox="1"/>
          <p:nvPr/>
        </p:nvSpPr>
        <p:spPr>
          <a:xfrm>
            <a:off x="8475948" y="227791"/>
            <a:ext cx="1336104" cy="344518"/>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1599" b="1" dirty="0">
                <a:solidFill>
                  <a:srgbClr val="F1F0F8"/>
                </a:solidFill>
                <a:latin typeface="DM Sans"/>
                <a:sym typeface="DM Sans"/>
              </a:rPr>
              <a:t>V.ZERO</a:t>
            </a:r>
            <a:endParaRPr dirty="0"/>
          </a:p>
        </p:txBody>
      </p:sp>
      <p:sp>
        <p:nvSpPr>
          <p:cNvPr id="85" name="Google Shape;85;p9"/>
          <p:cNvSpPr txBox="1"/>
          <p:nvPr/>
        </p:nvSpPr>
        <p:spPr>
          <a:xfrm>
            <a:off x="1156928" y="7981909"/>
            <a:ext cx="4518008"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1" i="0" u="none" strike="noStrike" cap="none" dirty="0">
                <a:solidFill>
                  <a:srgbClr val="F1F0F8"/>
                </a:solidFill>
                <a:latin typeface="DM Sans"/>
                <a:ea typeface="DM Sans"/>
                <a:cs typeface="DM Sans"/>
                <a:sym typeface="DM Sans"/>
              </a:rPr>
              <a:t>VALDECIR CARVALHO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0F8"/>
        </a:solidFill>
        <a:effectLst/>
      </p:bgPr>
    </p:bg>
    <p:spTree>
      <p:nvGrpSpPr>
        <p:cNvPr id="1" name="Shape 199"/>
        <p:cNvGrpSpPr/>
        <p:nvPr/>
      </p:nvGrpSpPr>
      <p:grpSpPr>
        <a:xfrm>
          <a:off x="0" y="0"/>
          <a:ext cx="0" cy="0"/>
          <a:chOff x="0" y="0"/>
          <a:chExt cx="0" cy="0"/>
        </a:xfrm>
      </p:grpSpPr>
      <p:sp>
        <p:nvSpPr>
          <p:cNvPr id="200" name="Google Shape;200;p18"/>
          <p:cNvSpPr/>
          <p:nvPr/>
        </p:nvSpPr>
        <p:spPr>
          <a:xfrm>
            <a:off x="-2061512" y="1085102"/>
            <a:ext cx="8863200" cy="8116800"/>
          </a:xfrm>
          <a:prstGeom prst="roundRect">
            <a:avLst>
              <a:gd name="adj" fmla="val 4610"/>
            </a:avLst>
          </a:prstGeom>
          <a:solidFill>
            <a:srgbClr val="0E1D40"/>
          </a:solidFill>
          <a:ln w="38100" cap="flat" cmpd="sng">
            <a:solidFill>
              <a:srgbClr val="CCF5A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01" name="Google Shape;201;p18"/>
          <p:cNvPicPr preferRelativeResize="0"/>
          <p:nvPr/>
        </p:nvPicPr>
        <p:blipFill>
          <a:blip r:embed="rId3">
            <a:alphaModFix/>
          </a:blip>
          <a:stretch>
            <a:fillRect/>
          </a:stretch>
        </p:blipFill>
        <p:spPr>
          <a:xfrm>
            <a:off x="-2369034" y="1570598"/>
            <a:ext cx="8784802" cy="7159822"/>
          </a:xfrm>
          <a:prstGeom prst="rect">
            <a:avLst/>
          </a:prstGeom>
          <a:noFill/>
          <a:ln>
            <a:noFill/>
          </a:ln>
        </p:spPr>
      </p:pic>
      <p:sp>
        <p:nvSpPr>
          <p:cNvPr id="202" name="Google Shape;202;p18"/>
          <p:cNvSpPr txBox="1"/>
          <p:nvPr/>
        </p:nvSpPr>
        <p:spPr>
          <a:xfrm>
            <a:off x="7855618" y="3014186"/>
            <a:ext cx="9403800" cy="5527500"/>
          </a:xfrm>
          <a:prstGeom prst="rect">
            <a:avLst/>
          </a:prstGeom>
          <a:noFill/>
          <a:ln>
            <a:noFill/>
          </a:ln>
        </p:spPr>
        <p:txBody>
          <a:bodyPr spcFirstLastPara="1" wrap="square" lIns="0" tIns="0" rIns="0" bIns="0" anchor="t" anchorCtr="0">
            <a:spAutoFit/>
          </a:bodyPr>
          <a:lstStyle/>
          <a:p>
            <a:pPr marL="0" marR="0" lvl="1"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Elaborate on what you want to discuss. </a:t>
            </a:r>
            <a:endParaRPr/>
          </a:p>
          <a:p>
            <a:pPr marL="0" marR="0" lvl="1" indent="0" algn="just" rtl="0">
              <a:lnSpc>
                <a:spcPct val="115000"/>
              </a:lnSpc>
              <a:spcBef>
                <a:spcPts val="0"/>
              </a:spcBef>
              <a:spcAft>
                <a:spcPts val="0"/>
              </a:spcAft>
              <a:buNone/>
            </a:pPr>
            <a:endParaRPr sz="2100" b="0" i="0" u="none" strike="noStrike" cap="none">
              <a:solidFill>
                <a:srgbClr val="0E1D40"/>
              </a:solidFill>
              <a:latin typeface="DM Sans"/>
              <a:ea typeface="DM Sans"/>
              <a:cs typeface="DM Sans"/>
              <a:sym typeface="DM Sans"/>
            </a:endParaRPr>
          </a:p>
          <a:p>
            <a:pPr marL="0" marR="0" lvl="1"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Lorem ipsum dolor sit amet, consectetur adipiscing elit, sed do eiusmod tempor incididunt ut labore et dolore magna aliqua. Semper quis lectus nulla at. Risus quis varius quam quisque id diam vel quam. Dictum fusce ut placerat orci. Orci porta non pulvinar neque laoreet. Lectus vestibulum mattis ullamcorper velit. Eu ultrices vitae auctor eu augue ut. Proin libero nunc consequat interdum varius. Aliquet enim tortor at auctor urna nunc. Ornare arcu odio ut sem nulla pharetra diam. Ultrices dui sapien eget mi proin. Penatibus et magnis dis parturient montes nascetur ridiculus. Dui sapien eget mi proin sed libero enim sed faucibus. Cras fermentum odio eu feugiat pretium nibh ipsum consequat. Diam ut venenatis tellus in metus vulputate eu scelerisque felis. Diam phasellus vestibulum lorem sed risus. Porttitor eget dolor morbi non arcu risus quis varius. Lacus viverra vitae congue eu.</a:t>
            </a:r>
            <a:endParaRPr/>
          </a:p>
        </p:txBody>
      </p:sp>
      <p:sp>
        <p:nvSpPr>
          <p:cNvPr id="203" name="Google Shape;203;p18"/>
          <p:cNvSpPr txBox="1"/>
          <p:nvPr/>
        </p:nvSpPr>
        <p:spPr>
          <a:xfrm>
            <a:off x="7855618" y="1849279"/>
            <a:ext cx="5713500" cy="9852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8000" b="1" i="0" u="none" strike="noStrike" cap="none">
                <a:solidFill>
                  <a:srgbClr val="0E1D40"/>
                </a:solidFill>
                <a:latin typeface="Khand SemiBold"/>
                <a:ea typeface="Khand SemiBold"/>
                <a:cs typeface="Khand SemiBold"/>
                <a:sym typeface="Khand SemiBold"/>
              </a:rPr>
              <a:t>PROJECT TWO</a:t>
            </a:r>
            <a:endParaRPr/>
          </a:p>
        </p:txBody>
      </p:sp>
      <p:sp>
        <p:nvSpPr>
          <p:cNvPr id="204" name="Google Shape;204;p18"/>
          <p:cNvSpPr txBox="1"/>
          <p:nvPr/>
        </p:nvSpPr>
        <p:spPr>
          <a:xfrm>
            <a:off x="1028700" y="227791"/>
            <a:ext cx="1581671" cy="273685"/>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Company Name</a:t>
            </a:r>
            <a:endParaRPr/>
          </a:p>
        </p:txBody>
      </p:sp>
      <p:sp>
        <p:nvSpPr>
          <p:cNvPr id="205" name="Google Shape;205;p18"/>
          <p:cNvSpPr txBox="1"/>
          <p:nvPr/>
        </p:nvSpPr>
        <p:spPr>
          <a:xfrm>
            <a:off x="15790590" y="227791"/>
            <a:ext cx="1468710" cy="273685"/>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March 15, 2024</a:t>
            </a:r>
            <a:endParaRPr/>
          </a:p>
        </p:txBody>
      </p:sp>
      <p:sp>
        <p:nvSpPr>
          <p:cNvPr id="206" name="Google Shape;206;p18"/>
          <p:cNvSpPr txBox="1"/>
          <p:nvPr/>
        </p:nvSpPr>
        <p:spPr>
          <a:xfrm>
            <a:off x="8475948" y="227791"/>
            <a:ext cx="1336104" cy="273685"/>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Business Plan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1D40"/>
        </a:solidFill>
        <a:effectLst/>
      </p:bgPr>
    </p:bg>
    <p:spTree>
      <p:nvGrpSpPr>
        <p:cNvPr id="1" name="Shape 210"/>
        <p:cNvGrpSpPr/>
        <p:nvPr/>
      </p:nvGrpSpPr>
      <p:grpSpPr>
        <a:xfrm>
          <a:off x="0" y="0"/>
          <a:ext cx="0" cy="0"/>
          <a:chOff x="0" y="0"/>
          <a:chExt cx="0" cy="0"/>
        </a:xfrm>
      </p:grpSpPr>
      <p:pic>
        <p:nvPicPr>
          <p:cNvPr id="211" name="Google Shape;211;p19"/>
          <p:cNvPicPr preferRelativeResize="0"/>
          <p:nvPr/>
        </p:nvPicPr>
        <p:blipFill>
          <a:blip r:embed="rId3">
            <a:alphaModFix/>
          </a:blip>
          <a:stretch>
            <a:fillRect/>
          </a:stretch>
        </p:blipFill>
        <p:spPr>
          <a:xfrm>
            <a:off x="15653000" y="6119534"/>
            <a:ext cx="5259000" cy="3137700"/>
          </a:xfrm>
          <a:prstGeom prst="roundRect">
            <a:avLst>
              <a:gd name="adj" fmla="val 9243"/>
            </a:avLst>
          </a:prstGeom>
          <a:noFill/>
          <a:ln>
            <a:noFill/>
          </a:ln>
        </p:spPr>
      </p:pic>
      <p:pic>
        <p:nvPicPr>
          <p:cNvPr id="212" name="Google Shape;212;p19"/>
          <p:cNvPicPr preferRelativeResize="0"/>
          <p:nvPr/>
        </p:nvPicPr>
        <p:blipFill>
          <a:blip r:embed="rId4">
            <a:alphaModFix/>
          </a:blip>
          <a:stretch>
            <a:fillRect/>
          </a:stretch>
        </p:blipFill>
        <p:spPr>
          <a:xfrm>
            <a:off x="9787500" y="6119534"/>
            <a:ext cx="5259000" cy="3137700"/>
          </a:xfrm>
          <a:prstGeom prst="roundRect">
            <a:avLst>
              <a:gd name="adj" fmla="val 8258"/>
            </a:avLst>
          </a:prstGeom>
          <a:noFill/>
          <a:ln>
            <a:noFill/>
          </a:ln>
        </p:spPr>
      </p:pic>
      <p:pic>
        <p:nvPicPr>
          <p:cNvPr id="213" name="Google Shape;213;p19"/>
          <p:cNvPicPr preferRelativeResize="0"/>
          <p:nvPr/>
        </p:nvPicPr>
        <p:blipFill>
          <a:blip r:embed="rId5">
            <a:alphaModFix/>
          </a:blip>
          <a:stretch>
            <a:fillRect/>
          </a:stretch>
        </p:blipFill>
        <p:spPr>
          <a:xfrm>
            <a:off x="3934625" y="6119487"/>
            <a:ext cx="5246400" cy="3137700"/>
          </a:xfrm>
          <a:prstGeom prst="roundRect">
            <a:avLst>
              <a:gd name="adj" fmla="val 9038"/>
            </a:avLst>
          </a:prstGeom>
          <a:noFill/>
          <a:ln>
            <a:noFill/>
          </a:ln>
        </p:spPr>
      </p:pic>
      <p:pic>
        <p:nvPicPr>
          <p:cNvPr id="214" name="Google Shape;214;p19"/>
          <p:cNvPicPr preferRelativeResize="0"/>
          <p:nvPr/>
        </p:nvPicPr>
        <p:blipFill>
          <a:blip r:embed="rId6">
            <a:alphaModFix/>
          </a:blip>
          <a:stretch>
            <a:fillRect/>
          </a:stretch>
        </p:blipFill>
        <p:spPr>
          <a:xfrm>
            <a:off x="-1926850" y="6127066"/>
            <a:ext cx="5246400" cy="3130200"/>
          </a:xfrm>
          <a:prstGeom prst="roundRect">
            <a:avLst>
              <a:gd name="adj" fmla="val 8668"/>
            </a:avLst>
          </a:prstGeom>
          <a:noFill/>
          <a:ln>
            <a:noFill/>
          </a:ln>
        </p:spPr>
      </p:pic>
      <p:pic>
        <p:nvPicPr>
          <p:cNvPr id="215" name="Google Shape;215;p19"/>
          <p:cNvPicPr preferRelativeResize="0"/>
          <p:nvPr/>
        </p:nvPicPr>
        <p:blipFill>
          <a:blip r:embed="rId7">
            <a:alphaModFix/>
          </a:blip>
          <a:stretch>
            <a:fillRect/>
          </a:stretch>
        </p:blipFill>
        <p:spPr>
          <a:xfrm>
            <a:off x="17187100" y="1026750"/>
            <a:ext cx="5259000" cy="3137700"/>
          </a:xfrm>
          <a:prstGeom prst="roundRect">
            <a:avLst>
              <a:gd name="adj" fmla="val 8992"/>
            </a:avLst>
          </a:prstGeom>
          <a:noFill/>
          <a:ln>
            <a:noFill/>
          </a:ln>
        </p:spPr>
      </p:pic>
      <p:pic>
        <p:nvPicPr>
          <p:cNvPr id="216" name="Google Shape;216;p19"/>
          <p:cNvPicPr preferRelativeResize="0"/>
          <p:nvPr/>
        </p:nvPicPr>
        <p:blipFill>
          <a:blip r:embed="rId8">
            <a:alphaModFix/>
          </a:blip>
          <a:stretch>
            <a:fillRect/>
          </a:stretch>
        </p:blipFill>
        <p:spPr>
          <a:xfrm>
            <a:off x="11334388" y="1032682"/>
            <a:ext cx="5259000" cy="3137700"/>
          </a:xfrm>
          <a:prstGeom prst="roundRect">
            <a:avLst>
              <a:gd name="adj" fmla="val 8860"/>
            </a:avLst>
          </a:prstGeom>
          <a:noFill/>
          <a:ln>
            <a:noFill/>
          </a:ln>
        </p:spPr>
      </p:pic>
      <p:pic>
        <p:nvPicPr>
          <p:cNvPr id="217" name="Google Shape;217;p19"/>
          <p:cNvPicPr preferRelativeResize="0"/>
          <p:nvPr/>
        </p:nvPicPr>
        <p:blipFill>
          <a:blip r:embed="rId9">
            <a:alphaModFix/>
          </a:blip>
          <a:stretch>
            <a:fillRect/>
          </a:stretch>
        </p:blipFill>
        <p:spPr>
          <a:xfrm>
            <a:off x="5468900" y="1026750"/>
            <a:ext cx="5259000" cy="3137700"/>
          </a:xfrm>
          <a:prstGeom prst="roundRect">
            <a:avLst>
              <a:gd name="adj" fmla="val 9135"/>
            </a:avLst>
          </a:prstGeom>
          <a:noFill/>
          <a:ln>
            <a:noFill/>
          </a:ln>
        </p:spPr>
      </p:pic>
      <p:pic>
        <p:nvPicPr>
          <p:cNvPr id="218" name="Google Shape;218;p19"/>
          <p:cNvPicPr preferRelativeResize="0"/>
          <p:nvPr/>
        </p:nvPicPr>
        <p:blipFill>
          <a:blip r:embed="rId10">
            <a:alphaModFix/>
          </a:blip>
          <a:stretch>
            <a:fillRect/>
          </a:stretch>
        </p:blipFill>
        <p:spPr>
          <a:xfrm>
            <a:off x="-392600" y="1026802"/>
            <a:ext cx="5246400" cy="3137700"/>
          </a:xfrm>
          <a:prstGeom prst="roundRect">
            <a:avLst>
              <a:gd name="adj" fmla="val 5810"/>
            </a:avLst>
          </a:prstGeom>
          <a:noFill/>
          <a:ln>
            <a:noFill/>
          </a:ln>
        </p:spPr>
      </p:pic>
      <p:sp>
        <p:nvSpPr>
          <p:cNvPr id="219" name="Google Shape;219;p19"/>
          <p:cNvSpPr txBox="1"/>
          <p:nvPr/>
        </p:nvSpPr>
        <p:spPr>
          <a:xfrm>
            <a:off x="-5800868" y="4701598"/>
            <a:ext cx="29889600" cy="9852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8000" b="1" i="0" u="none" strike="noStrike" cap="none">
                <a:solidFill>
                  <a:srgbClr val="F1F0F8"/>
                </a:solidFill>
                <a:latin typeface="Khand SemiBold"/>
                <a:ea typeface="Khand SemiBold"/>
                <a:cs typeface="Khand SemiBold"/>
                <a:sym typeface="Khand SemiBold"/>
              </a:rPr>
              <a:t>GALLERY IMAGE      GALLERY IMAGE      GALLERY IMAGE      GALLERY IMAGE</a:t>
            </a:r>
            <a:endParaRPr/>
          </a:p>
        </p:txBody>
      </p:sp>
      <p:pic>
        <p:nvPicPr>
          <p:cNvPr id="220" name="Google Shape;220;p19"/>
          <p:cNvPicPr preferRelativeResize="0"/>
          <p:nvPr/>
        </p:nvPicPr>
        <p:blipFill>
          <a:blip r:embed="rId11">
            <a:alphaModFix/>
          </a:blip>
          <a:stretch>
            <a:fillRect/>
          </a:stretch>
        </p:blipFill>
        <p:spPr>
          <a:xfrm>
            <a:off x="2079049" y="4845540"/>
            <a:ext cx="607175" cy="594768"/>
          </a:xfrm>
          <a:prstGeom prst="rect">
            <a:avLst/>
          </a:prstGeom>
          <a:noFill/>
          <a:ln>
            <a:noFill/>
          </a:ln>
        </p:spPr>
      </p:pic>
      <p:sp>
        <p:nvSpPr>
          <p:cNvPr id="221" name="Google Shape;221;p19"/>
          <p:cNvSpPr txBox="1"/>
          <p:nvPr/>
        </p:nvSpPr>
        <p:spPr>
          <a:xfrm>
            <a:off x="1028700" y="227791"/>
            <a:ext cx="1581671" cy="273685"/>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b="1" i="0" u="none" strike="noStrike" cap="none">
                <a:solidFill>
                  <a:srgbClr val="F1F0F8"/>
                </a:solidFill>
                <a:latin typeface="DM Sans"/>
                <a:ea typeface="DM Sans"/>
                <a:cs typeface="DM Sans"/>
                <a:sym typeface="DM Sans"/>
              </a:rPr>
              <a:t>Company Name</a:t>
            </a:r>
            <a:endParaRPr/>
          </a:p>
        </p:txBody>
      </p:sp>
      <p:sp>
        <p:nvSpPr>
          <p:cNvPr id="222" name="Google Shape;222;p19"/>
          <p:cNvSpPr txBox="1"/>
          <p:nvPr/>
        </p:nvSpPr>
        <p:spPr>
          <a:xfrm>
            <a:off x="15790590" y="227791"/>
            <a:ext cx="1468710" cy="273685"/>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b="1" i="0" u="none" strike="noStrike" cap="none">
                <a:solidFill>
                  <a:srgbClr val="F1F0F8"/>
                </a:solidFill>
                <a:latin typeface="DM Sans"/>
                <a:ea typeface="DM Sans"/>
                <a:cs typeface="DM Sans"/>
                <a:sym typeface="DM Sans"/>
              </a:rPr>
              <a:t>March 15, 2024</a:t>
            </a:r>
            <a:endParaRPr/>
          </a:p>
        </p:txBody>
      </p:sp>
      <p:sp>
        <p:nvSpPr>
          <p:cNvPr id="223" name="Google Shape;223;p19"/>
          <p:cNvSpPr txBox="1"/>
          <p:nvPr/>
        </p:nvSpPr>
        <p:spPr>
          <a:xfrm>
            <a:off x="8475948" y="227791"/>
            <a:ext cx="1336104" cy="273685"/>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1599" b="1" i="0" u="none" strike="noStrike" cap="none">
                <a:solidFill>
                  <a:srgbClr val="F1F0F8"/>
                </a:solidFill>
                <a:latin typeface="DM Sans"/>
                <a:ea typeface="DM Sans"/>
                <a:cs typeface="DM Sans"/>
                <a:sym typeface="DM Sans"/>
              </a:rPr>
              <a:t>Business Plan</a:t>
            </a:r>
            <a:endParaRPr/>
          </a:p>
        </p:txBody>
      </p:sp>
      <p:pic>
        <p:nvPicPr>
          <p:cNvPr id="224" name="Google Shape;224;p19"/>
          <p:cNvPicPr preferRelativeResize="0"/>
          <p:nvPr/>
        </p:nvPicPr>
        <p:blipFill>
          <a:blip r:embed="rId11">
            <a:alphaModFix/>
          </a:blip>
          <a:stretch>
            <a:fillRect/>
          </a:stretch>
        </p:blipFill>
        <p:spPr>
          <a:xfrm>
            <a:off x="8840412" y="4845540"/>
            <a:ext cx="607175" cy="594768"/>
          </a:xfrm>
          <a:prstGeom prst="rect">
            <a:avLst/>
          </a:prstGeom>
          <a:noFill/>
          <a:ln>
            <a:noFill/>
          </a:ln>
        </p:spPr>
      </p:pic>
      <p:pic>
        <p:nvPicPr>
          <p:cNvPr id="225" name="Google Shape;225;p19"/>
          <p:cNvPicPr preferRelativeResize="0"/>
          <p:nvPr/>
        </p:nvPicPr>
        <p:blipFill>
          <a:blip r:embed="rId11">
            <a:alphaModFix/>
          </a:blip>
          <a:stretch>
            <a:fillRect/>
          </a:stretch>
        </p:blipFill>
        <p:spPr>
          <a:xfrm>
            <a:off x="15601762" y="4845540"/>
            <a:ext cx="607175" cy="5947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0F8"/>
        </a:solidFill>
        <a:effectLst/>
      </p:bgPr>
    </p:bg>
    <p:spTree>
      <p:nvGrpSpPr>
        <p:cNvPr id="1" name="Shape 229"/>
        <p:cNvGrpSpPr/>
        <p:nvPr/>
      </p:nvGrpSpPr>
      <p:grpSpPr>
        <a:xfrm>
          <a:off x="0" y="0"/>
          <a:ext cx="0" cy="0"/>
          <a:chOff x="0" y="0"/>
          <a:chExt cx="0" cy="0"/>
        </a:xfrm>
      </p:grpSpPr>
      <p:sp>
        <p:nvSpPr>
          <p:cNvPr id="230" name="Google Shape;230;p20"/>
          <p:cNvSpPr/>
          <p:nvPr/>
        </p:nvSpPr>
        <p:spPr>
          <a:xfrm>
            <a:off x="11661050" y="1048650"/>
            <a:ext cx="5603400" cy="8189700"/>
          </a:xfrm>
          <a:prstGeom prst="roundRect">
            <a:avLst>
              <a:gd name="adj" fmla="val 3778"/>
            </a:avLst>
          </a:prstGeom>
          <a:solidFill>
            <a:srgbClr val="CCF5A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1" name="Google Shape;231;p20"/>
          <p:cNvSpPr/>
          <p:nvPr/>
        </p:nvSpPr>
        <p:spPr>
          <a:xfrm>
            <a:off x="5388050" y="1068650"/>
            <a:ext cx="5603400" cy="8189700"/>
          </a:xfrm>
          <a:prstGeom prst="roundRect">
            <a:avLst>
              <a:gd name="adj" fmla="val 3778"/>
            </a:avLst>
          </a:prstGeom>
          <a:solidFill>
            <a:srgbClr val="0E1D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2" name="Google Shape;232;p20"/>
          <p:cNvSpPr txBox="1"/>
          <p:nvPr/>
        </p:nvSpPr>
        <p:spPr>
          <a:xfrm>
            <a:off x="1028700" y="1171575"/>
            <a:ext cx="3997800" cy="19701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8000" b="1" i="0" u="none" strike="noStrike" cap="none">
                <a:solidFill>
                  <a:srgbClr val="0E1D40"/>
                </a:solidFill>
                <a:latin typeface="Khand SemiBold"/>
                <a:ea typeface="Khand SemiBold"/>
                <a:cs typeface="Khand SemiBold"/>
                <a:sym typeface="Khand SemiBold"/>
              </a:rPr>
              <a:t>MARKET RESEARCH</a:t>
            </a:r>
            <a:endParaRPr/>
          </a:p>
        </p:txBody>
      </p:sp>
      <p:sp>
        <p:nvSpPr>
          <p:cNvPr id="233" name="Google Shape;233;p20"/>
          <p:cNvSpPr txBox="1"/>
          <p:nvPr/>
        </p:nvSpPr>
        <p:spPr>
          <a:xfrm>
            <a:off x="5731733" y="5949495"/>
            <a:ext cx="2744100" cy="14778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2000" b="1" i="0" u="none" strike="noStrike" cap="none">
                <a:solidFill>
                  <a:srgbClr val="CCF5AC"/>
                </a:solidFill>
                <a:latin typeface="Khand SemiBold"/>
                <a:ea typeface="Khand SemiBold"/>
                <a:cs typeface="Khand SemiBold"/>
                <a:sym typeface="Khand SemiBold"/>
              </a:rPr>
              <a:t>20%</a:t>
            </a:r>
            <a:endParaRPr/>
          </a:p>
        </p:txBody>
      </p:sp>
      <p:sp>
        <p:nvSpPr>
          <p:cNvPr id="234" name="Google Shape;234;p20"/>
          <p:cNvSpPr txBox="1"/>
          <p:nvPr/>
        </p:nvSpPr>
        <p:spPr>
          <a:xfrm>
            <a:off x="5731733" y="7162980"/>
            <a:ext cx="4945483" cy="57340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600" b="1" i="0" u="none" strike="noStrike" cap="none">
                <a:solidFill>
                  <a:srgbClr val="CCF5AC"/>
                </a:solidFill>
                <a:latin typeface="Khand SemiBold"/>
                <a:ea typeface="Khand SemiBold"/>
                <a:cs typeface="Khand SemiBold"/>
                <a:sym typeface="Khand SemiBold"/>
              </a:rPr>
              <a:t>INCREASE</a:t>
            </a:r>
            <a:endParaRPr/>
          </a:p>
        </p:txBody>
      </p:sp>
      <p:sp>
        <p:nvSpPr>
          <p:cNvPr id="235" name="Google Shape;235;p20"/>
          <p:cNvSpPr txBox="1"/>
          <p:nvPr/>
        </p:nvSpPr>
        <p:spPr>
          <a:xfrm>
            <a:off x="5731733" y="8374560"/>
            <a:ext cx="4945500" cy="323100"/>
          </a:xfrm>
          <a:prstGeom prst="rect">
            <a:avLst/>
          </a:prstGeom>
          <a:noFill/>
          <a:ln>
            <a:noFill/>
          </a:ln>
        </p:spPr>
        <p:txBody>
          <a:bodyPr spcFirstLastPara="1" wrap="square" lIns="0" tIns="0" rIns="0" bIns="0" anchor="t" anchorCtr="0">
            <a:spAutoFit/>
          </a:bodyPr>
          <a:lstStyle/>
          <a:p>
            <a:pPr marL="0" marR="0" lvl="1" indent="0" algn="just" rtl="0">
              <a:lnSpc>
                <a:spcPct val="115000"/>
              </a:lnSpc>
              <a:spcBef>
                <a:spcPts val="0"/>
              </a:spcBef>
              <a:spcAft>
                <a:spcPts val="0"/>
              </a:spcAft>
              <a:buNone/>
            </a:pPr>
            <a:r>
              <a:rPr lang="en-US" sz="2100" b="0" i="0" u="none" strike="noStrike" cap="none">
                <a:solidFill>
                  <a:srgbClr val="F1F0F8"/>
                </a:solidFill>
                <a:latin typeface="DM Sans"/>
                <a:ea typeface="DM Sans"/>
                <a:cs typeface="DM Sans"/>
                <a:sym typeface="DM Sans"/>
              </a:rPr>
              <a:t>Elaborate on what you want to discuss. </a:t>
            </a:r>
            <a:endParaRPr/>
          </a:p>
        </p:txBody>
      </p:sp>
      <p:sp>
        <p:nvSpPr>
          <p:cNvPr id="236" name="Google Shape;236;p20"/>
          <p:cNvSpPr txBox="1"/>
          <p:nvPr/>
        </p:nvSpPr>
        <p:spPr>
          <a:xfrm>
            <a:off x="1028700" y="227791"/>
            <a:ext cx="1581671" cy="273685"/>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Company Name</a:t>
            </a:r>
            <a:endParaRPr/>
          </a:p>
        </p:txBody>
      </p:sp>
      <p:sp>
        <p:nvSpPr>
          <p:cNvPr id="237" name="Google Shape;237;p20"/>
          <p:cNvSpPr txBox="1"/>
          <p:nvPr/>
        </p:nvSpPr>
        <p:spPr>
          <a:xfrm>
            <a:off x="15790590" y="227791"/>
            <a:ext cx="1468710" cy="273685"/>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March 15, 2024</a:t>
            </a:r>
            <a:endParaRPr/>
          </a:p>
        </p:txBody>
      </p:sp>
      <p:sp>
        <p:nvSpPr>
          <p:cNvPr id="238" name="Google Shape;238;p20"/>
          <p:cNvSpPr txBox="1"/>
          <p:nvPr/>
        </p:nvSpPr>
        <p:spPr>
          <a:xfrm>
            <a:off x="8475948" y="227791"/>
            <a:ext cx="1336104" cy="273685"/>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Business Plan</a:t>
            </a:r>
            <a:endParaRPr/>
          </a:p>
        </p:txBody>
      </p:sp>
      <p:sp>
        <p:nvSpPr>
          <p:cNvPr id="239" name="Google Shape;239;p20"/>
          <p:cNvSpPr txBox="1"/>
          <p:nvPr/>
        </p:nvSpPr>
        <p:spPr>
          <a:xfrm>
            <a:off x="1028700" y="3598725"/>
            <a:ext cx="3726300" cy="47841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Elaborate on what you want to discuss. </a:t>
            </a:r>
            <a:endParaRPr/>
          </a:p>
          <a:p>
            <a:pPr marL="0" marR="0" lvl="0" indent="0" algn="l" rtl="0">
              <a:lnSpc>
                <a:spcPct val="115000"/>
              </a:lnSpc>
              <a:spcBef>
                <a:spcPts val="0"/>
              </a:spcBef>
              <a:spcAft>
                <a:spcPts val="0"/>
              </a:spcAft>
              <a:buNone/>
            </a:pPr>
            <a:endParaRPr sz="2100" b="0" i="0" u="none" strike="noStrike" cap="none">
              <a:solidFill>
                <a:srgbClr val="0E1D40"/>
              </a:solidFill>
              <a:latin typeface="DM Sans"/>
              <a:ea typeface="DM Sans"/>
              <a:cs typeface="DM Sans"/>
              <a:sym typeface="DM Sans"/>
            </a:endParaRPr>
          </a:p>
          <a:p>
            <a:pPr marL="0" marR="0" lvl="1" indent="0" algn="l"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Lorem ipsum dolor sit amet, consectetur adipiscing elit, sed do eiusmod tempor incididunt ut labore et dolore magna aliqua. Semper quis lectus nulla at. Risus quis varius quam quisque id diam vel quam. Dictum fusce ut placerat orci. Orci porta non pulv.</a:t>
            </a:r>
            <a:endParaRPr/>
          </a:p>
        </p:txBody>
      </p:sp>
      <p:pic>
        <p:nvPicPr>
          <p:cNvPr id="240" name="Google Shape;240;p20"/>
          <p:cNvPicPr preferRelativeResize="0"/>
          <p:nvPr/>
        </p:nvPicPr>
        <p:blipFill rotWithShape="1">
          <a:blip r:embed="rId3">
            <a:alphaModFix/>
          </a:blip>
          <a:srcRect/>
          <a:stretch/>
        </p:blipFill>
        <p:spPr>
          <a:xfrm>
            <a:off x="5236475" y="933056"/>
            <a:ext cx="5943097" cy="5292623"/>
          </a:xfrm>
          <a:prstGeom prst="rect">
            <a:avLst/>
          </a:prstGeom>
          <a:noFill/>
          <a:ln>
            <a:noFill/>
          </a:ln>
        </p:spPr>
      </p:pic>
      <p:sp>
        <p:nvSpPr>
          <p:cNvPr id="241" name="Google Shape;241;p20"/>
          <p:cNvSpPr txBox="1"/>
          <p:nvPr/>
        </p:nvSpPr>
        <p:spPr>
          <a:xfrm>
            <a:off x="11982864" y="5949495"/>
            <a:ext cx="2744100" cy="14778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2000" b="1" i="0" u="none" strike="noStrike" cap="none">
                <a:solidFill>
                  <a:srgbClr val="0E1D40"/>
                </a:solidFill>
                <a:latin typeface="Khand SemiBold"/>
                <a:ea typeface="Khand SemiBold"/>
                <a:cs typeface="Khand SemiBold"/>
                <a:sym typeface="Khand SemiBold"/>
              </a:rPr>
              <a:t>10%</a:t>
            </a:r>
            <a:endParaRPr/>
          </a:p>
        </p:txBody>
      </p:sp>
      <p:sp>
        <p:nvSpPr>
          <p:cNvPr id="242" name="Google Shape;242;p20"/>
          <p:cNvSpPr txBox="1"/>
          <p:nvPr/>
        </p:nvSpPr>
        <p:spPr>
          <a:xfrm>
            <a:off x="11982864" y="7162980"/>
            <a:ext cx="4945483" cy="57340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600" b="1" i="0" u="none" strike="noStrike" cap="none">
                <a:solidFill>
                  <a:srgbClr val="0E1D40"/>
                </a:solidFill>
                <a:latin typeface="Khand SemiBold"/>
                <a:ea typeface="Khand SemiBold"/>
                <a:cs typeface="Khand SemiBold"/>
                <a:sym typeface="Khand SemiBold"/>
              </a:rPr>
              <a:t>DECREASE</a:t>
            </a:r>
            <a:endParaRPr/>
          </a:p>
        </p:txBody>
      </p:sp>
      <p:sp>
        <p:nvSpPr>
          <p:cNvPr id="243" name="Google Shape;243;p20"/>
          <p:cNvSpPr txBox="1"/>
          <p:nvPr/>
        </p:nvSpPr>
        <p:spPr>
          <a:xfrm>
            <a:off x="11982864" y="8374560"/>
            <a:ext cx="4945500" cy="323100"/>
          </a:xfrm>
          <a:prstGeom prst="rect">
            <a:avLst/>
          </a:prstGeom>
          <a:noFill/>
          <a:ln>
            <a:noFill/>
          </a:ln>
        </p:spPr>
        <p:txBody>
          <a:bodyPr spcFirstLastPara="1" wrap="square" lIns="0" tIns="0" rIns="0" bIns="0" anchor="t" anchorCtr="0">
            <a:spAutoFit/>
          </a:bodyPr>
          <a:lstStyle/>
          <a:p>
            <a:pPr marL="0" marR="0" lvl="1"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Elaborate on what you want to discuss. </a:t>
            </a:r>
            <a:endParaRPr/>
          </a:p>
        </p:txBody>
      </p:sp>
      <p:pic>
        <p:nvPicPr>
          <p:cNvPr id="244" name="Google Shape;244;p20"/>
          <p:cNvPicPr preferRelativeResize="0"/>
          <p:nvPr/>
        </p:nvPicPr>
        <p:blipFill rotWithShape="1">
          <a:blip r:embed="rId4">
            <a:alphaModFix/>
          </a:blip>
          <a:srcRect/>
          <a:stretch/>
        </p:blipFill>
        <p:spPr>
          <a:xfrm>
            <a:off x="11487606" y="933056"/>
            <a:ext cx="5943097" cy="52926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0F8"/>
        </a:solidFill>
        <a:effectLst/>
      </p:bgPr>
    </p:bg>
    <p:spTree>
      <p:nvGrpSpPr>
        <p:cNvPr id="1" name="Shape 248"/>
        <p:cNvGrpSpPr/>
        <p:nvPr/>
      </p:nvGrpSpPr>
      <p:grpSpPr>
        <a:xfrm>
          <a:off x="0" y="0"/>
          <a:ext cx="0" cy="0"/>
          <a:chOff x="0" y="0"/>
          <a:chExt cx="0" cy="0"/>
        </a:xfrm>
      </p:grpSpPr>
      <p:sp>
        <p:nvSpPr>
          <p:cNvPr id="249" name="Google Shape;249;p21"/>
          <p:cNvSpPr/>
          <p:nvPr/>
        </p:nvSpPr>
        <p:spPr>
          <a:xfrm>
            <a:off x="1028700" y="3725325"/>
            <a:ext cx="16230600" cy="5533200"/>
          </a:xfrm>
          <a:prstGeom prst="roundRect">
            <a:avLst>
              <a:gd name="adj" fmla="val 3778"/>
            </a:avLst>
          </a:prstGeom>
          <a:solidFill>
            <a:srgbClr val="0E1D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50" name="Google Shape;250;p21"/>
          <p:cNvPicPr preferRelativeResize="0"/>
          <p:nvPr/>
        </p:nvPicPr>
        <p:blipFill rotWithShape="1">
          <a:blip r:embed="rId3">
            <a:alphaModFix/>
          </a:blip>
          <a:srcRect/>
          <a:stretch/>
        </p:blipFill>
        <p:spPr>
          <a:xfrm>
            <a:off x="47362" y="2743763"/>
            <a:ext cx="18193275" cy="7502038"/>
          </a:xfrm>
          <a:prstGeom prst="rect">
            <a:avLst/>
          </a:prstGeom>
          <a:noFill/>
          <a:ln>
            <a:noFill/>
          </a:ln>
        </p:spPr>
      </p:pic>
      <p:sp>
        <p:nvSpPr>
          <p:cNvPr id="251" name="Google Shape;251;p21"/>
          <p:cNvSpPr txBox="1"/>
          <p:nvPr/>
        </p:nvSpPr>
        <p:spPr>
          <a:xfrm>
            <a:off x="1028700" y="1171575"/>
            <a:ext cx="8115300" cy="9852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8000" b="1" i="0" u="none" strike="noStrike" cap="none">
                <a:solidFill>
                  <a:srgbClr val="0E1D40"/>
                </a:solidFill>
                <a:latin typeface="Khand SemiBold"/>
                <a:ea typeface="Khand SemiBold"/>
                <a:cs typeface="Khand SemiBold"/>
                <a:sym typeface="Khand SemiBold"/>
              </a:rPr>
              <a:t>STATISTICS</a:t>
            </a:r>
            <a:endParaRPr/>
          </a:p>
        </p:txBody>
      </p:sp>
      <p:sp>
        <p:nvSpPr>
          <p:cNvPr id="252" name="Google Shape;252;p21"/>
          <p:cNvSpPr txBox="1"/>
          <p:nvPr/>
        </p:nvSpPr>
        <p:spPr>
          <a:xfrm>
            <a:off x="1028700" y="2193926"/>
            <a:ext cx="16230600" cy="1066800"/>
          </a:xfrm>
          <a:prstGeom prst="rect">
            <a:avLst/>
          </a:prstGeom>
          <a:noFill/>
          <a:ln>
            <a:noFill/>
          </a:ln>
        </p:spPr>
        <p:txBody>
          <a:bodyPr spcFirstLastPara="1" wrap="square" lIns="0" tIns="0" rIns="0" bIns="0" anchor="t" anchorCtr="0">
            <a:spAutoFit/>
          </a:bodyPr>
          <a:lstStyle/>
          <a:p>
            <a:pPr marL="0" marR="0" lvl="1"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Elaborate on the featured statistics here. Lorem ipsum dolor sit amet, consectetur adipiscing elit, sed do eiusmod tempor incididunt ut labore et dolore magna aliqua. Semper quis lectus nulla at. Risus quis varius quam quisque id diam vel quam. Dictum fusce ut placerat orci. Orci porta non pulv.</a:t>
            </a:r>
            <a:endParaRPr/>
          </a:p>
        </p:txBody>
      </p:sp>
      <p:sp>
        <p:nvSpPr>
          <p:cNvPr id="253" name="Google Shape;253;p21"/>
          <p:cNvSpPr txBox="1"/>
          <p:nvPr/>
        </p:nvSpPr>
        <p:spPr>
          <a:xfrm>
            <a:off x="1028700" y="227791"/>
            <a:ext cx="1581671" cy="273685"/>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Company Name</a:t>
            </a:r>
            <a:endParaRPr/>
          </a:p>
        </p:txBody>
      </p:sp>
      <p:sp>
        <p:nvSpPr>
          <p:cNvPr id="254" name="Google Shape;254;p21"/>
          <p:cNvSpPr txBox="1"/>
          <p:nvPr/>
        </p:nvSpPr>
        <p:spPr>
          <a:xfrm>
            <a:off x="15790590" y="227791"/>
            <a:ext cx="1468710" cy="273685"/>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March 15, 2024</a:t>
            </a:r>
            <a:endParaRPr/>
          </a:p>
        </p:txBody>
      </p:sp>
      <p:sp>
        <p:nvSpPr>
          <p:cNvPr id="255" name="Google Shape;255;p21"/>
          <p:cNvSpPr txBox="1"/>
          <p:nvPr/>
        </p:nvSpPr>
        <p:spPr>
          <a:xfrm>
            <a:off x="8475948" y="227791"/>
            <a:ext cx="1336104" cy="273685"/>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Business Plan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1D40"/>
        </a:solidFill>
        <a:effectLst/>
      </p:bgPr>
    </p:bg>
    <p:spTree>
      <p:nvGrpSpPr>
        <p:cNvPr id="1" name="Shape 259"/>
        <p:cNvGrpSpPr/>
        <p:nvPr/>
      </p:nvGrpSpPr>
      <p:grpSpPr>
        <a:xfrm>
          <a:off x="0" y="0"/>
          <a:ext cx="0" cy="0"/>
          <a:chOff x="0" y="0"/>
          <a:chExt cx="0" cy="0"/>
        </a:xfrm>
      </p:grpSpPr>
      <p:pic>
        <p:nvPicPr>
          <p:cNvPr id="260" name="Google Shape;260;p22"/>
          <p:cNvPicPr preferRelativeResize="0"/>
          <p:nvPr/>
        </p:nvPicPr>
        <p:blipFill>
          <a:blip r:embed="rId3">
            <a:alphaModFix/>
          </a:blip>
          <a:stretch>
            <a:fillRect/>
          </a:stretch>
        </p:blipFill>
        <p:spPr>
          <a:xfrm>
            <a:off x="-2638150" y="2361223"/>
            <a:ext cx="23573837" cy="7458926"/>
          </a:xfrm>
          <a:prstGeom prst="rect">
            <a:avLst/>
          </a:prstGeom>
          <a:noFill/>
          <a:ln>
            <a:noFill/>
          </a:ln>
        </p:spPr>
      </p:pic>
      <p:sp>
        <p:nvSpPr>
          <p:cNvPr id="261" name="Google Shape;261;p22"/>
          <p:cNvSpPr/>
          <p:nvPr/>
        </p:nvSpPr>
        <p:spPr>
          <a:xfrm>
            <a:off x="25625" y="1031475"/>
            <a:ext cx="18288000" cy="2191800"/>
          </a:xfrm>
          <a:prstGeom prst="rect">
            <a:avLst/>
          </a:prstGeom>
          <a:solidFill>
            <a:srgbClr val="CCF5A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2" name="Google Shape;262;p22"/>
          <p:cNvSpPr txBox="1"/>
          <p:nvPr/>
        </p:nvSpPr>
        <p:spPr>
          <a:xfrm>
            <a:off x="-6528562" y="1543050"/>
            <a:ext cx="31345200" cy="1494300"/>
          </a:xfrm>
          <a:prstGeom prst="rect">
            <a:avLst/>
          </a:prstGeom>
          <a:noFill/>
          <a:ln>
            <a:noFill/>
          </a:ln>
        </p:spPr>
        <p:txBody>
          <a:bodyPr spcFirstLastPara="1" wrap="square" lIns="0" tIns="0" rIns="0" bIns="0" anchor="t" anchorCtr="0">
            <a:spAutoFit/>
          </a:bodyPr>
          <a:lstStyle/>
          <a:p>
            <a:pPr marL="0" marR="0" lvl="0" indent="0" algn="ctr" rtl="0">
              <a:lnSpc>
                <a:spcPct val="65000"/>
              </a:lnSpc>
              <a:spcBef>
                <a:spcPts val="0"/>
              </a:spcBef>
              <a:spcAft>
                <a:spcPts val="0"/>
              </a:spcAft>
              <a:buNone/>
            </a:pPr>
            <a:r>
              <a:rPr lang="en-US" sz="14936" b="0" i="0" u="none" strike="noStrike" cap="none">
                <a:solidFill>
                  <a:srgbClr val="0E1D40"/>
                </a:solidFill>
                <a:latin typeface="Khand Medium"/>
                <a:ea typeface="Khand Medium"/>
                <a:cs typeface="Khand Medium"/>
                <a:sym typeface="Khand Medium"/>
              </a:rPr>
              <a:t>ABOUT US    ABOUT US    ABOUT US</a:t>
            </a:r>
            <a:endParaRPr/>
          </a:p>
        </p:txBody>
      </p:sp>
      <p:sp>
        <p:nvSpPr>
          <p:cNvPr id="263" name="Google Shape;263;p22"/>
          <p:cNvSpPr txBox="1"/>
          <p:nvPr/>
        </p:nvSpPr>
        <p:spPr>
          <a:xfrm>
            <a:off x="1028700" y="227791"/>
            <a:ext cx="1581671" cy="273685"/>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b="1" i="0" u="none" strike="noStrike" cap="none">
                <a:solidFill>
                  <a:srgbClr val="F1F0F8"/>
                </a:solidFill>
                <a:latin typeface="DM Sans"/>
                <a:ea typeface="DM Sans"/>
                <a:cs typeface="DM Sans"/>
                <a:sym typeface="DM Sans"/>
              </a:rPr>
              <a:t>Company Name</a:t>
            </a:r>
            <a:endParaRPr/>
          </a:p>
        </p:txBody>
      </p:sp>
      <p:sp>
        <p:nvSpPr>
          <p:cNvPr id="264" name="Google Shape;264;p22"/>
          <p:cNvSpPr txBox="1"/>
          <p:nvPr/>
        </p:nvSpPr>
        <p:spPr>
          <a:xfrm>
            <a:off x="15790590" y="227791"/>
            <a:ext cx="1468710" cy="273685"/>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b="1" i="0" u="none" strike="noStrike" cap="none">
                <a:solidFill>
                  <a:srgbClr val="F1F0F8"/>
                </a:solidFill>
                <a:latin typeface="DM Sans"/>
                <a:ea typeface="DM Sans"/>
                <a:cs typeface="DM Sans"/>
                <a:sym typeface="DM Sans"/>
              </a:rPr>
              <a:t>March 15, 2024</a:t>
            </a:r>
            <a:endParaRPr/>
          </a:p>
        </p:txBody>
      </p:sp>
      <p:sp>
        <p:nvSpPr>
          <p:cNvPr id="265" name="Google Shape;265;p22"/>
          <p:cNvSpPr txBox="1"/>
          <p:nvPr/>
        </p:nvSpPr>
        <p:spPr>
          <a:xfrm>
            <a:off x="8475948" y="227791"/>
            <a:ext cx="1336104" cy="273685"/>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1599" b="1" i="0" u="none" strike="noStrike" cap="none">
                <a:solidFill>
                  <a:srgbClr val="F1F0F8"/>
                </a:solidFill>
                <a:latin typeface="DM Sans"/>
                <a:ea typeface="DM Sans"/>
                <a:cs typeface="DM Sans"/>
                <a:sym typeface="DM Sans"/>
              </a:rPr>
              <a:t>Business Plan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0F8"/>
        </a:solidFill>
        <a:effectLst/>
      </p:bgPr>
    </p:bg>
    <p:spTree>
      <p:nvGrpSpPr>
        <p:cNvPr id="1" name="Shape 269"/>
        <p:cNvGrpSpPr/>
        <p:nvPr/>
      </p:nvGrpSpPr>
      <p:grpSpPr>
        <a:xfrm>
          <a:off x="0" y="0"/>
          <a:ext cx="0" cy="0"/>
          <a:chOff x="0" y="0"/>
          <a:chExt cx="0" cy="0"/>
        </a:xfrm>
      </p:grpSpPr>
      <p:pic>
        <p:nvPicPr>
          <p:cNvPr id="270" name="Google Shape;270;p23"/>
          <p:cNvPicPr preferRelativeResize="0"/>
          <p:nvPr/>
        </p:nvPicPr>
        <p:blipFill>
          <a:blip r:embed="rId3">
            <a:alphaModFix/>
          </a:blip>
          <a:stretch>
            <a:fillRect/>
          </a:stretch>
        </p:blipFill>
        <p:spPr>
          <a:xfrm>
            <a:off x="9603100" y="1028700"/>
            <a:ext cx="7656300" cy="8227500"/>
          </a:xfrm>
          <a:prstGeom prst="roundRect">
            <a:avLst>
              <a:gd name="adj" fmla="val 1576"/>
            </a:avLst>
          </a:prstGeom>
          <a:noFill/>
          <a:ln>
            <a:noFill/>
          </a:ln>
        </p:spPr>
      </p:pic>
      <p:sp>
        <p:nvSpPr>
          <p:cNvPr id="271" name="Google Shape;271;p23"/>
          <p:cNvSpPr txBox="1"/>
          <p:nvPr/>
        </p:nvSpPr>
        <p:spPr>
          <a:xfrm>
            <a:off x="1028700" y="1171575"/>
            <a:ext cx="8115300" cy="19701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8000" b="1" i="0" u="none" strike="noStrike" cap="none">
                <a:solidFill>
                  <a:srgbClr val="0E1D40"/>
                </a:solidFill>
                <a:latin typeface="Khand SemiBold"/>
                <a:ea typeface="Khand SemiBold"/>
                <a:cs typeface="Khand SemiBold"/>
                <a:sym typeface="Khand SemiBold"/>
              </a:rPr>
              <a:t>OUR</a:t>
            </a:r>
            <a:endParaRPr/>
          </a:p>
          <a:p>
            <a:pPr marL="0" marR="0" lvl="0" indent="0" algn="l" rtl="0">
              <a:lnSpc>
                <a:spcPct val="80000"/>
              </a:lnSpc>
              <a:spcBef>
                <a:spcPts val="0"/>
              </a:spcBef>
              <a:spcAft>
                <a:spcPts val="0"/>
              </a:spcAft>
              <a:buNone/>
            </a:pPr>
            <a:r>
              <a:rPr lang="en-US" sz="8000" b="1" i="0" u="none" strike="noStrike" cap="none">
                <a:solidFill>
                  <a:srgbClr val="0E1D40"/>
                </a:solidFill>
                <a:latin typeface="Khand SemiBold"/>
                <a:ea typeface="Khand SemiBold"/>
                <a:cs typeface="Khand SemiBold"/>
                <a:sym typeface="Khand SemiBold"/>
              </a:rPr>
              <a:t>HISTORY</a:t>
            </a:r>
            <a:endParaRPr/>
          </a:p>
        </p:txBody>
      </p:sp>
      <p:sp>
        <p:nvSpPr>
          <p:cNvPr id="272" name="Google Shape;272;p23"/>
          <p:cNvSpPr txBox="1"/>
          <p:nvPr/>
        </p:nvSpPr>
        <p:spPr>
          <a:xfrm>
            <a:off x="1028700" y="3203576"/>
            <a:ext cx="8115300" cy="5899200"/>
          </a:xfrm>
          <a:prstGeom prst="rect">
            <a:avLst/>
          </a:prstGeom>
          <a:noFill/>
          <a:ln>
            <a:noFill/>
          </a:ln>
        </p:spPr>
        <p:txBody>
          <a:bodyPr spcFirstLastPara="1" wrap="square" lIns="0" tIns="0" rIns="0" bIns="0" anchor="t" anchorCtr="0">
            <a:spAutoFit/>
          </a:bodyPr>
          <a:lstStyle/>
          <a:p>
            <a:pPr marL="0" marR="0" lvl="1"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Presentations are communication tools that can be used as demonstrations, lectures, speeches, reports, and more. It is mostly presented before an audience. </a:t>
            </a:r>
            <a:endParaRPr/>
          </a:p>
          <a:p>
            <a:pPr marL="0" marR="0" lvl="1" indent="0" algn="just" rtl="0">
              <a:lnSpc>
                <a:spcPct val="115000"/>
              </a:lnSpc>
              <a:spcBef>
                <a:spcPts val="0"/>
              </a:spcBef>
              <a:spcAft>
                <a:spcPts val="0"/>
              </a:spcAft>
              <a:buNone/>
            </a:pPr>
            <a:endParaRPr sz="2100" b="0" i="0" u="none" strike="noStrike" cap="none">
              <a:solidFill>
                <a:srgbClr val="0E1D40"/>
              </a:solidFill>
              <a:latin typeface="DM Sans"/>
              <a:ea typeface="DM Sans"/>
              <a:cs typeface="DM Sans"/>
              <a:sym typeface="DM Sans"/>
            </a:endParaRPr>
          </a:p>
          <a:p>
            <a:pPr marL="0" marR="0" lvl="1"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Lorem ipsum dolor sit amet, consectetur adipiscing elit, sed do eiusmod tempor incididunt ut labore et dolore magna aliqua. Semper quis lectus nulla at. Risus quis varius quam quisque id diam vel quam. Dictum fusce ut placerat orci. Orci porta non pulvinar neque laoreet. Lectus vestibulum mattis ullamcorper velit. Eu ultrices vitae auctor eu augue ut. Proin libero nunc consequat interdum varius. Aliquet enim tortor at auctor urna nunc. Ornare arcu odio ut sem nulla pharetra diam. Ultrices dui sapien eget mi proin. Penatibus et magnis dis parturient montes nascetur ridiculus. Dui sapien eget mi proin sed libero enim sed faucibus. Cras fermentum odio eu feugiat pretium nibh ipsum consequat. Diam ferun proin mi eget ornare.</a:t>
            </a:r>
            <a:endParaRPr/>
          </a:p>
        </p:txBody>
      </p:sp>
      <p:sp>
        <p:nvSpPr>
          <p:cNvPr id="273" name="Google Shape;273;p23"/>
          <p:cNvSpPr txBox="1"/>
          <p:nvPr/>
        </p:nvSpPr>
        <p:spPr>
          <a:xfrm>
            <a:off x="1028700" y="227791"/>
            <a:ext cx="1581671" cy="273685"/>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Company Name</a:t>
            </a:r>
            <a:endParaRPr/>
          </a:p>
        </p:txBody>
      </p:sp>
      <p:sp>
        <p:nvSpPr>
          <p:cNvPr id="274" name="Google Shape;274;p23"/>
          <p:cNvSpPr txBox="1"/>
          <p:nvPr/>
        </p:nvSpPr>
        <p:spPr>
          <a:xfrm>
            <a:off x="15790590" y="227791"/>
            <a:ext cx="1468710" cy="273685"/>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March 15, 2024</a:t>
            </a:r>
            <a:endParaRPr/>
          </a:p>
        </p:txBody>
      </p:sp>
      <p:sp>
        <p:nvSpPr>
          <p:cNvPr id="275" name="Google Shape;275;p23"/>
          <p:cNvSpPr txBox="1"/>
          <p:nvPr/>
        </p:nvSpPr>
        <p:spPr>
          <a:xfrm>
            <a:off x="8475948" y="227791"/>
            <a:ext cx="1336104" cy="273685"/>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Business Plan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1D40"/>
        </a:solidFill>
        <a:effectLst/>
      </p:bgPr>
    </p:bg>
    <p:spTree>
      <p:nvGrpSpPr>
        <p:cNvPr id="1" name="Shape 279"/>
        <p:cNvGrpSpPr/>
        <p:nvPr/>
      </p:nvGrpSpPr>
      <p:grpSpPr>
        <a:xfrm>
          <a:off x="0" y="0"/>
          <a:ext cx="0" cy="0"/>
          <a:chOff x="0" y="0"/>
          <a:chExt cx="0" cy="0"/>
        </a:xfrm>
      </p:grpSpPr>
      <p:sp>
        <p:nvSpPr>
          <p:cNvPr id="280" name="Google Shape;280;p24"/>
          <p:cNvSpPr/>
          <p:nvPr/>
        </p:nvSpPr>
        <p:spPr>
          <a:xfrm>
            <a:off x="5259943" y="4530250"/>
            <a:ext cx="3776400" cy="4690800"/>
          </a:xfrm>
          <a:prstGeom prst="roundRect">
            <a:avLst>
              <a:gd name="adj" fmla="val 16667"/>
            </a:avLst>
          </a:prstGeom>
          <a:solidFill>
            <a:srgbClr val="F1F0F8"/>
          </a:solidFill>
          <a:ln w="38100" cap="flat" cmpd="sng">
            <a:solidFill>
              <a:srgbClr val="CCF5A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81" name="Google Shape;281;p24"/>
          <p:cNvPicPr preferRelativeResize="0"/>
          <p:nvPr/>
        </p:nvPicPr>
        <p:blipFill>
          <a:blip r:embed="rId3">
            <a:alphaModFix/>
          </a:blip>
          <a:stretch>
            <a:fillRect/>
          </a:stretch>
        </p:blipFill>
        <p:spPr>
          <a:xfrm>
            <a:off x="7912224" y="4991048"/>
            <a:ext cx="904025" cy="552455"/>
          </a:xfrm>
          <a:prstGeom prst="rect">
            <a:avLst/>
          </a:prstGeom>
          <a:noFill/>
          <a:ln>
            <a:noFill/>
          </a:ln>
        </p:spPr>
      </p:pic>
      <p:sp>
        <p:nvSpPr>
          <p:cNvPr id="282" name="Google Shape;282;p24"/>
          <p:cNvSpPr/>
          <p:nvPr/>
        </p:nvSpPr>
        <p:spPr>
          <a:xfrm>
            <a:off x="1006125" y="2489200"/>
            <a:ext cx="3776400" cy="4690800"/>
          </a:xfrm>
          <a:prstGeom prst="roundRect">
            <a:avLst>
              <a:gd name="adj" fmla="val 16667"/>
            </a:avLst>
          </a:prstGeom>
          <a:solidFill>
            <a:srgbClr val="F1F0F8"/>
          </a:solidFill>
          <a:ln w="38100" cap="flat" cmpd="sng">
            <a:solidFill>
              <a:srgbClr val="CCF5A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83" name="Google Shape;283;p24"/>
          <p:cNvSpPr/>
          <p:nvPr/>
        </p:nvSpPr>
        <p:spPr>
          <a:xfrm>
            <a:off x="9351866" y="2489200"/>
            <a:ext cx="3776400" cy="4690800"/>
          </a:xfrm>
          <a:prstGeom prst="roundRect">
            <a:avLst>
              <a:gd name="adj" fmla="val 16667"/>
            </a:avLst>
          </a:prstGeom>
          <a:solidFill>
            <a:srgbClr val="F1F0F8"/>
          </a:solidFill>
          <a:ln w="38100" cap="flat" cmpd="sng">
            <a:solidFill>
              <a:srgbClr val="CCF5A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84" name="Google Shape;284;p24"/>
          <p:cNvPicPr preferRelativeResize="0"/>
          <p:nvPr/>
        </p:nvPicPr>
        <p:blipFill>
          <a:blip r:embed="rId3">
            <a:alphaModFix/>
          </a:blip>
          <a:stretch>
            <a:fillRect/>
          </a:stretch>
        </p:blipFill>
        <p:spPr>
          <a:xfrm>
            <a:off x="11958790" y="2949998"/>
            <a:ext cx="904025" cy="552455"/>
          </a:xfrm>
          <a:prstGeom prst="rect">
            <a:avLst/>
          </a:prstGeom>
          <a:noFill/>
          <a:ln>
            <a:noFill/>
          </a:ln>
        </p:spPr>
      </p:pic>
      <p:sp>
        <p:nvSpPr>
          <p:cNvPr id="285" name="Google Shape;285;p24"/>
          <p:cNvSpPr txBox="1"/>
          <p:nvPr/>
        </p:nvSpPr>
        <p:spPr>
          <a:xfrm>
            <a:off x="1271556" y="2927659"/>
            <a:ext cx="3245400" cy="554100"/>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600" b="1" i="0" u="none" strike="noStrike" cap="none">
                <a:solidFill>
                  <a:srgbClr val="0E1D40"/>
                </a:solidFill>
                <a:latin typeface="Khand SemiBold"/>
                <a:ea typeface="Khand SemiBold"/>
                <a:cs typeface="Khand SemiBold"/>
                <a:sym typeface="Khand SemiBold"/>
              </a:rPr>
              <a:t>POINT ONE</a:t>
            </a:r>
            <a:endParaRPr/>
          </a:p>
        </p:txBody>
      </p:sp>
      <p:pic>
        <p:nvPicPr>
          <p:cNvPr id="286" name="Google Shape;286;p24"/>
          <p:cNvPicPr preferRelativeResize="0"/>
          <p:nvPr/>
        </p:nvPicPr>
        <p:blipFill>
          <a:blip r:embed="rId3">
            <a:alphaModFix/>
          </a:blip>
          <a:stretch>
            <a:fillRect/>
          </a:stretch>
        </p:blipFill>
        <p:spPr>
          <a:xfrm>
            <a:off x="3613049" y="2949998"/>
            <a:ext cx="904025" cy="552455"/>
          </a:xfrm>
          <a:prstGeom prst="rect">
            <a:avLst/>
          </a:prstGeom>
          <a:noFill/>
          <a:ln>
            <a:noFill/>
          </a:ln>
        </p:spPr>
      </p:pic>
      <p:sp>
        <p:nvSpPr>
          <p:cNvPr id="287" name="Google Shape;287;p24"/>
          <p:cNvSpPr txBox="1"/>
          <p:nvPr/>
        </p:nvSpPr>
        <p:spPr>
          <a:xfrm>
            <a:off x="1271556" y="3453439"/>
            <a:ext cx="3245400" cy="32970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Elaborate on what you want to discuss. </a:t>
            </a:r>
            <a:endParaRPr/>
          </a:p>
          <a:p>
            <a:pPr marL="0" marR="0" lvl="0" indent="0" algn="just" rtl="0">
              <a:lnSpc>
                <a:spcPct val="115000"/>
              </a:lnSpc>
              <a:spcBef>
                <a:spcPts val="0"/>
              </a:spcBef>
              <a:spcAft>
                <a:spcPts val="0"/>
              </a:spcAft>
              <a:buNone/>
            </a:pPr>
            <a:endParaRPr sz="2100" b="0" i="0" u="none" strike="noStrike" cap="none">
              <a:solidFill>
                <a:srgbClr val="0E1D40"/>
              </a:solidFill>
              <a:latin typeface="DM Sans"/>
              <a:ea typeface="DM Sans"/>
              <a:cs typeface="DM Sans"/>
              <a:sym typeface="DM Sans"/>
            </a:endParaRPr>
          </a:p>
          <a:p>
            <a:pPr marL="0" marR="0" lvl="1"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Lorem ipsum dolor sit amet, consectetur adipiscing elit, sed do eiusmod tempor incididunt ut labore et dolore magna aliqua. </a:t>
            </a:r>
            <a:endParaRPr/>
          </a:p>
        </p:txBody>
      </p:sp>
      <p:sp>
        <p:nvSpPr>
          <p:cNvPr id="288" name="Google Shape;288;p24"/>
          <p:cNvSpPr/>
          <p:nvPr/>
        </p:nvSpPr>
        <p:spPr>
          <a:xfrm>
            <a:off x="13527829" y="4530250"/>
            <a:ext cx="3776400" cy="4690800"/>
          </a:xfrm>
          <a:prstGeom prst="roundRect">
            <a:avLst>
              <a:gd name="adj" fmla="val 16667"/>
            </a:avLst>
          </a:prstGeom>
          <a:solidFill>
            <a:srgbClr val="F1F0F8"/>
          </a:solidFill>
          <a:ln w="38100" cap="flat" cmpd="sng">
            <a:solidFill>
              <a:srgbClr val="CCF5A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89" name="Google Shape;289;p24"/>
          <p:cNvPicPr preferRelativeResize="0"/>
          <p:nvPr/>
        </p:nvPicPr>
        <p:blipFill>
          <a:blip r:embed="rId3">
            <a:alphaModFix/>
          </a:blip>
          <a:stretch>
            <a:fillRect/>
          </a:stretch>
        </p:blipFill>
        <p:spPr>
          <a:xfrm>
            <a:off x="16134753" y="4991048"/>
            <a:ext cx="904025" cy="552455"/>
          </a:xfrm>
          <a:prstGeom prst="rect">
            <a:avLst/>
          </a:prstGeom>
          <a:noFill/>
          <a:ln>
            <a:noFill/>
          </a:ln>
        </p:spPr>
      </p:pic>
      <p:sp>
        <p:nvSpPr>
          <p:cNvPr id="290" name="Google Shape;290;p24"/>
          <p:cNvSpPr txBox="1"/>
          <p:nvPr/>
        </p:nvSpPr>
        <p:spPr>
          <a:xfrm>
            <a:off x="5438014" y="5006346"/>
            <a:ext cx="3245514" cy="57340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600" b="1" i="0" u="none" strike="noStrike" cap="none">
                <a:solidFill>
                  <a:srgbClr val="0E1D40"/>
                </a:solidFill>
                <a:latin typeface="Khand SemiBold"/>
                <a:ea typeface="Khand SemiBold"/>
                <a:cs typeface="Khand SemiBold"/>
                <a:sym typeface="Khand SemiBold"/>
              </a:rPr>
              <a:t>POINT TWO</a:t>
            </a:r>
            <a:endParaRPr/>
          </a:p>
        </p:txBody>
      </p:sp>
      <p:sp>
        <p:nvSpPr>
          <p:cNvPr id="291" name="Google Shape;291;p24"/>
          <p:cNvSpPr txBox="1"/>
          <p:nvPr/>
        </p:nvSpPr>
        <p:spPr>
          <a:xfrm>
            <a:off x="5438014" y="5532126"/>
            <a:ext cx="3245400" cy="32970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Elaborate on what you want to discuss. </a:t>
            </a:r>
            <a:endParaRPr/>
          </a:p>
          <a:p>
            <a:pPr marL="0" marR="0" lvl="0" indent="0" algn="just" rtl="0">
              <a:lnSpc>
                <a:spcPct val="115000"/>
              </a:lnSpc>
              <a:spcBef>
                <a:spcPts val="0"/>
              </a:spcBef>
              <a:spcAft>
                <a:spcPts val="0"/>
              </a:spcAft>
              <a:buNone/>
            </a:pPr>
            <a:endParaRPr sz="2100" b="0" i="0" u="none" strike="noStrike" cap="none">
              <a:solidFill>
                <a:srgbClr val="0E1D40"/>
              </a:solidFill>
              <a:latin typeface="DM Sans"/>
              <a:ea typeface="DM Sans"/>
              <a:cs typeface="DM Sans"/>
              <a:sym typeface="DM Sans"/>
            </a:endParaRPr>
          </a:p>
          <a:p>
            <a:pPr marL="0" marR="0" lvl="1"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Lorem ipsum dolor sit amet, consectetur adipiscing elit, sed do eiusmod tempor incididunt ut labore et dolore magna aliqua. </a:t>
            </a:r>
            <a:endParaRPr/>
          </a:p>
        </p:txBody>
      </p:sp>
      <p:sp>
        <p:nvSpPr>
          <p:cNvPr id="292" name="Google Shape;292;p24"/>
          <p:cNvSpPr txBox="1"/>
          <p:nvPr/>
        </p:nvSpPr>
        <p:spPr>
          <a:xfrm>
            <a:off x="9604472" y="2926448"/>
            <a:ext cx="3245514" cy="57340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600" b="1" i="0" u="none" strike="noStrike" cap="none">
                <a:solidFill>
                  <a:srgbClr val="0E1D40"/>
                </a:solidFill>
                <a:latin typeface="Khand SemiBold"/>
                <a:ea typeface="Khand SemiBold"/>
                <a:cs typeface="Khand SemiBold"/>
                <a:sym typeface="Khand SemiBold"/>
              </a:rPr>
              <a:t>POINT THREE</a:t>
            </a:r>
            <a:endParaRPr/>
          </a:p>
        </p:txBody>
      </p:sp>
      <p:sp>
        <p:nvSpPr>
          <p:cNvPr id="293" name="Google Shape;293;p24"/>
          <p:cNvSpPr txBox="1"/>
          <p:nvPr/>
        </p:nvSpPr>
        <p:spPr>
          <a:xfrm>
            <a:off x="9604472" y="3452228"/>
            <a:ext cx="3245400" cy="32970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Elaborate on what you want to discuss. </a:t>
            </a:r>
            <a:endParaRPr/>
          </a:p>
          <a:p>
            <a:pPr marL="0" marR="0" lvl="0" indent="0" algn="just" rtl="0">
              <a:lnSpc>
                <a:spcPct val="115000"/>
              </a:lnSpc>
              <a:spcBef>
                <a:spcPts val="0"/>
              </a:spcBef>
              <a:spcAft>
                <a:spcPts val="0"/>
              </a:spcAft>
              <a:buNone/>
            </a:pPr>
            <a:endParaRPr sz="2100" b="0" i="0" u="none" strike="noStrike" cap="none">
              <a:solidFill>
                <a:srgbClr val="0E1D40"/>
              </a:solidFill>
              <a:latin typeface="DM Sans"/>
              <a:ea typeface="DM Sans"/>
              <a:cs typeface="DM Sans"/>
              <a:sym typeface="DM Sans"/>
            </a:endParaRPr>
          </a:p>
          <a:p>
            <a:pPr marL="0" marR="0" lvl="1"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Lorem ipsum dolor sit amet, consectetur adipiscing elit, sed do eiusmod tempor incididunt ut labore et dolore magna aliqua. </a:t>
            </a:r>
            <a:endParaRPr/>
          </a:p>
        </p:txBody>
      </p:sp>
      <p:sp>
        <p:nvSpPr>
          <p:cNvPr id="294" name="Google Shape;294;p24"/>
          <p:cNvSpPr txBox="1"/>
          <p:nvPr/>
        </p:nvSpPr>
        <p:spPr>
          <a:xfrm>
            <a:off x="13770930" y="5006346"/>
            <a:ext cx="3245514" cy="57340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600" b="1" i="0" u="none" strike="noStrike" cap="none">
                <a:solidFill>
                  <a:srgbClr val="0E1D40"/>
                </a:solidFill>
                <a:latin typeface="Khand SemiBold"/>
                <a:ea typeface="Khand SemiBold"/>
                <a:cs typeface="Khand SemiBold"/>
                <a:sym typeface="Khand SemiBold"/>
              </a:rPr>
              <a:t>POINT FOUR</a:t>
            </a:r>
            <a:endParaRPr/>
          </a:p>
        </p:txBody>
      </p:sp>
      <p:sp>
        <p:nvSpPr>
          <p:cNvPr id="295" name="Google Shape;295;p24"/>
          <p:cNvSpPr txBox="1"/>
          <p:nvPr/>
        </p:nvSpPr>
        <p:spPr>
          <a:xfrm>
            <a:off x="13770930" y="5532126"/>
            <a:ext cx="3245400" cy="32970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Elaborate on what you want to discuss. </a:t>
            </a:r>
            <a:endParaRPr/>
          </a:p>
          <a:p>
            <a:pPr marL="0" marR="0" lvl="0" indent="0" algn="just" rtl="0">
              <a:lnSpc>
                <a:spcPct val="115000"/>
              </a:lnSpc>
              <a:spcBef>
                <a:spcPts val="0"/>
              </a:spcBef>
              <a:spcAft>
                <a:spcPts val="0"/>
              </a:spcAft>
              <a:buNone/>
            </a:pPr>
            <a:endParaRPr sz="2100" b="0" i="0" u="none" strike="noStrike" cap="none">
              <a:solidFill>
                <a:srgbClr val="0E1D40"/>
              </a:solidFill>
              <a:latin typeface="DM Sans"/>
              <a:ea typeface="DM Sans"/>
              <a:cs typeface="DM Sans"/>
              <a:sym typeface="DM Sans"/>
            </a:endParaRPr>
          </a:p>
          <a:p>
            <a:pPr marL="0" marR="0" lvl="1"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Lorem ipsum dolor sit amet, consectetur adipiscing elit, sed do eiusmod tempor incididunt ut labore et dolore magna aliqua. </a:t>
            </a:r>
            <a:endParaRPr/>
          </a:p>
        </p:txBody>
      </p:sp>
      <p:sp>
        <p:nvSpPr>
          <p:cNvPr id="296" name="Google Shape;296;p24"/>
          <p:cNvSpPr txBox="1"/>
          <p:nvPr/>
        </p:nvSpPr>
        <p:spPr>
          <a:xfrm>
            <a:off x="1028700" y="1171575"/>
            <a:ext cx="16230600" cy="106997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b="1" i="0" u="none" strike="noStrike" cap="none">
                <a:solidFill>
                  <a:srgbClr val="F1F0F8"/>
                </a:solidFill>
                <a:latin typeface="Khand SemiBold"/>
                <a:ea typeface="Khand SemiBold"/>
                <a:cs typeface="Khand SemiBold"/>
                <a:sym typeface="Khand SemiBold"/>
              </a:rPr>
              <a:t>TIMELINE</a:t>
            </a:r>
            <a:endParaRPr/>
          </a:p>
        </p:txBody>
      </p:sp>
      <p:sp>
        <p:nvSpPr>
          <p:cNvPr id="297" name="Google Shape;297;p24"/>
          <p:cNvSpPr txBox="1"/>
          <p:nvPr/>
        </p:nvSpPr>
        <p:spPr>
          <a:xfrm>
            <a:off x="1028700" y="227791"/>
            <a:ext cx="1581671" cy="273685"/>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b="1" i="0" u="none" strike="noStrike" cap="none">
                <a:solidFill>
                  <a:srgbClr val="F1F0F8"/>
                </a:solidFill>
                <a:latin typeface="DM Sans"/>
                <a:ea typeface="DM Sans"/>
                <a:cs typeface="DM Sans"/>
                <a:sym typeface="DM Sans"/>
              </a:rPr>
              <a:t>Company Name</a:t>
            </a:r>
            <a:endParaRPr/>
          </a:p>
        </p:txBody>
      </p:sp>
      <p:sp>
        <p:nvSpPr>
          <p:cNvPr id="298" name="Google Shape;298;p24"/>
          <p:cNvSpPr txBox="1"/>
          <p:nvPr/>
        </p:nvSpPr>
        <p:spPr>
          <a:xfrm>
            <a:off x="15790590" y="227791"/>
            <a:ext cx="1468710" cy="273685"/>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b="1" i="0" u="none" strike="noStrike" cap="none">
                <a:solidFill>
                  <a:srgbClr val="F1F0F8"/>
                </a:solidFill>
                <a:latin typeface="DM Sans"/>
                <a:ea typeface="DM Sans"/>
                <a:cs typeface="DM Sans"/>
                <a:sym typeface="DM Sans"/>
              </a:rPr>
              <a:t>March 15, 2024</a:t>
            </a:r>
            <a:endParaRPr/>
          </a:p>
        </p:txBody>
      </p:sp>
      <p:sp>
        <p:nvSpPr>
          <p:cNvPr id="299" name="Google Shape;299;p24"/>
          <p:cNvSpPr txBox="1"/>
          <p:nvPr/>
        </p:nvSpPr>
        <p:spPr>
          <a:xfrm>
            <a:off x="8475948" y="227791"/>
            <a:ext cx="1336104" cy="273685"/>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1599" b="1" i="0" u="none" strike="noStrike" cap="none">
                <a:solidFill>
                  <a:srgbClr val="F1F0F8"/>
                </a:solidFill>
                <a:latin typeface="DM Sans"/>
                <a:ea typeface="DM Sans"/>
                <a:cs typeface="DM Sans"/>
                <a:sym typeface="DM Sans"/>
              </a:rPr>
              <a:t>Business Plan</a:t>
            </a:r>
            <a:endParaRPr/>
          </a:p>
        </p:txBody>
      </p:sp>
      <p:cxnSp>
        <p:nvCxnSpPr>
          <p:cNvPr id="300" name="Google Shape;300;p24"/>
          <p:cNvCxnSpPr>
            <a:stCxn id="282" idx="2"/>
          </p:cNvCxnSpPr>
          <p:nvPr/>
        </p:nvCxnSpPr>
        <p:spPr>
          <a:xfrm rot="-5400000" flipH="1">
            <a:off x="3415725" y="6658600"/>
            <a:ext cx="1301700" cy="2344500"/>
          </a:xfrm>
          <a:prstGeom prst="bentConnector2">
            <a:avLst/>
          </a:prstGeom>
          <a:noFill/>
          <a:ln w="38100" cap="flat" cmpd="sng">
            <a:solidFill>
              <a:srgbClr val="CCF5AC"/>
            </a:solidFill>
            <a:prstDash val="solid"/>
            <a:round/>
            <a:headEnd type="none" w="med" len="med"/>
            <a:tailEnd type="none" w="med" len="med"/>
          </a:ln>
        </p:spPr>
      </p:cxnSp>
      <p:cxnSp>
        <p:nvCxnSpPr>
          <p:cNvPr id="301" name="Google Shape;301;p24"/>
          <p:cNvCxnSpPr/>
          <p:nvPr/>
        </p:nvCxnSpPr>
        <p:spPr>
          <a:xfrm rot="-5400000" flipH="1">
            <a:off x="11704725" y="6658600"/>
            <a:ext cx="1301700" cy="2344500"/>
          </a:xfrm>
          <a:prstGeom prst="bentConnector2">
            <a:avLst/>
          </a:prstGeom>
          <a:noFill/>
          <a:ln w="38100" cap="flat" cmpd="sng">
            <a:solidFill>
              <a:srgbClr val="CCF5AC"/>
            </a:solidFill>
            <a:prstDash val="solid"/>
            <a:round/>
            <a:headEnd type="none" w="med" len="med"/>
            <a:tailEnd type="none" w="med" len="med"/>
          </a:ln>
        </p:spPr>
      </p:cxnSp>
      <p:cxnSp>
        <p:nvCxnSpPr>
          <p:cNvPr id="302" name="Google Shape;302;p24"/>
          <p:cNvCxnSpPr>
            <a:stCxn id="280" idx="0"/>
          </p:cNvCxnSpPr>
          <p:nvPr/>
        </p:nvCxnSpPr>
        <p:spPr>
          <a:xfrm rot="-5400000">
            <a:off x="7715593" y="2857000"/>
            <a:ext cx="1105800" cy="2240700"/>
          </a:xfrm>
          <a:prstGeom prst="bentConnector2">
            <a:avLst/>
          </a:prstGeom>
          <a:noFill/>
          <a:ln w="38100" cap="flat" cmpd="sng">
            <a:solidFill>
              <a:srgbClr val="CCF5AC"/>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25"/>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308" name="Google Shape;308;p25"/>
          <p:cNvSpPr txBox="1"/>
          <p:nvPr/>
        </p:nvSpPr>
        <p:spPr>
          <a:xfrm>
            <a:off x="1028700" y="8188324"/>
            <a:ext cx="16230600" cy="9852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8000" b="1" i="0" u="none" strike="noStrike" cap="none">
                <a:solidFill>
                  <a:srgbClr val="F1F0F8"/>
                </a:solidFill>
                <a:latin typeface="Khand SemiBold"/>
                <a:ea typeface="Khand SemiBold"/>
                <a:cs typeface="Khand SemiBold"/>
                <a:sym typeface="Khand SemiBold"/>
              </a:rPr>
              <a:t>A PICTURE IS WORTH A THOUSAND WORDS</a:t>
            </a:r>
            <a:endParaRPr/>
          </a:p>
        </p:txBody>
      </p:sp>
      <p:sp>
        <p:nvSpPr>
          <p:cNvPr id="309" name="Google Shape;309;p25"/>
          <p:cNvSpPr txBox="1"/>
          <p:nvPr/>
        </p:nvSpPr>
        <p:spPr>
          <a:xfrm>
            <a:off x="1028700" y="227791"/>
            <a:ext cx="1581671" cy="273685"/>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b="1" i="0" u="none" strike="noStrike" cap="none">
                <a:solidFill>
                  <a:srgbClr val="F1F0F8"/>
                </a:solidFill>
                <a:latin typeface="DM Sans"/>
                <a:ea typeface="DM Sans"/>
                <a:cs typeface="DM Sans"/>
                <a:sym typeface="DM Sans"/>
              </a:rPr>
              <a:t>Company Name</a:t>
            </a:r>
            <a:endParaRPr/>
          </a:p>
        </p:txBody>
      </p:sp>
      <p:sp>
        <p:nvSpPr>
          <p:cNvPr id="310" name="Google Shape;310;p25"/>
          <p:cNvSpPr txBox="1"/>
          <p:nvPr/>
        </p:nvSpPr>
        <p:spPr>
          <a:xfrm>
            <a:off x="15790590" y="227791"/>
            <a:ext cx="1468710" cy="273685"/>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b="1" i="0" u="none" strike="noStrike" cap="none">
                <a:solidFill>
                  <a:srgbClr val="F1F0F8"/>
                </a:solidFill>
                <a:latin typeface="DM Sans"/>
                <a:ea typeface="DM Sans"/>
                <a:cs typeface="DM Sans"/>
                <a:sym typeface="DM Sans"/>
              </a:rPr>
              <a:t>March 15, 2024</a:t>
            </a:r>
            <a:endParaRPr/>
          </a:p>
        </p:txBody>
      </p:sp>
      <p:sp>
        <p:nvSpPr>
          <p:cNvPr id="311" name="Google Shape;311;p25"/>
          <p:cNvSpPr txBox="1"/>
          <p:nvPr/>
        </p:nvSpPr>
        <p:spPr>
          <a:xfrm>
            <a:off x="8475948" y="227791"/>
            <a:ext cx="1336104" cy="273685"/>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1599" b="1" i="0" u="none" strike="noStrike" cap="none">
                <a:solidFill>
                  <a:srgbClr val="F1F0F8"/>
                </a:solidFill>
                <a:latin typeface="DM Sans"/>
                <a:ea typeface="DM Sans"/>
                <a:cs typeface="DM Sans"/>
                <a:sym typeface="DM Sans"/>
              </a:rPr>
              <a:t>Business Plan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CF5AC"/>
        </a:solidFill>
        <a:effectLst/>
      </p:bgPr>
    </p:bg>
    <p:spTree>
      <p:nvGrpSpPr>
        <p:cNvPr id="1" name="Shape 315"/>
        <p:cNvGrpSpPr/>
        <p:nvPr/>
      </p:nvGrpSpPr>
      <p:grpSpPr>
        <a:xfrm>
          <a:off x="0" y="0"/>
          <a:ext cx="0" cy="0"/>
          <a:chOff x="0" y="0"/>
          <a:chExt cx="0" cy="0"/>
        </a:xfrm>
      </p:grpSpPr>
      <p:sp>
        <p:nvSpPr>
          <p:cNvPr id="316" name="Google Shape;316;p26"/>
          <p:cNvSpPr txBox="1"/>
          <p:nvPr/>
        </p:nvSpPr>
        <p:spPr>
          <a:xfrm>
            <a:off x="8083572" y="1161697"/>
            <a:ext cx="2121000" cy="5463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5498" b="0" i="0" u="none" strike="noStrike" cap="none">
                <a:solidFill>
                  <a:srgbClr val="0E1D40"/>
                </a:solidFill>
                <a:latin typeface="Khand Medium"/>
                <a:ea typeface="Khand Medium"/>
                <a:cs typeface="Khand Medium"/>
                <a:sym typeface="Khand Medium"/>
              </a:rPr>
              <a:t>“</a:t>
            </a:r>
            <a:endParaRPr/>
          </a:p>
        </p:txBody>
      </p:sp>
      <p:sp>
        <p:nvSpPr>
          <p:cNvPr id="317" name="Google Shape;317;p26"/>
          <p:cNvSpPr txBox="1"/>
          <p:nvPr/>
        </p:nvSpPr>
        <p:spPr>
          <a:xfrm>
            <a:off x="4637140" y="3670300"/>
            <a:ext cx="9013800" cy="29553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8000" b="1" i="0" u="none" strike="noStrike" cap="none">
                <a:solidFill>
                  <a:srgbClr val="0E1D40"/>
                </a:solidFill>
                <a:latin typeface="Khand SemiBold"/>
                <a:ea typeface="Khand SemiBold"/>
                <a:cs typeface="Khand SemiBold"/>
                <a:sym typeface="Khand SemiBold"/>
              </a:rPr>
              <a:t>WRITE AN ORIGINAL STATEMENT OR INSPIRING QUOTE</a:t>
            </a:r>
            <a:endParaRPr/>
          </a:p>
        </p:txBody>
      </p:sp>
      <p:sp>
        <p:nvSpPr>
          <p:cNvPr id="318" name="Google Shape;318;p26"/>
          <p:cNvSpPr txBox="1"/>
          <p:nvPr/>
        </p:nvSpPr>
        <p:spPr>
          <a:xfrm>
            <a:off x="2741618" y="6952513"/>
            <a:ext cx="12804900" cy="32310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100" b="0" i="0" u="none" strike="noStrike" cap="none">
                <a:solidFill>
                  <a:srgbClr val="0E1D40"/>
                </a:solidFill>
                <a:latin typeface="DM Sans"/>
                <a:ea typeface="DM Sans"/>
                <a:cs typeface="DM Sans"/>
                <a:sym typeface="DM Sans"/>
              </a:rPr>
              <a:t>— Include a credit, citation, or supporting message</a:t>
            </a:r>
            <a:endParaRPr/>
          </a:p>
        </p:txBody>
      </p:sp>
      <p:sp>
        <p:nvSpPr>
          <p:cNvPr id="319" name="Google Shape;319;p26"/>
          <p:cNvSpPr txBox="1"/>
          <p:nvPr/>
        </p:nvSpPr>
        <p:spPr>
          <a:xfrm>
            <a:off x="1028700" y="227791"/>
            <a:ext cx="1581671" cy="273685"/>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Company Name</a:t>
            </a:r>
            <a:endParaRPr/>
          </a:p>
        </p:txBody>
      </p:sp>
      <p:sp>
        <p:nvSpPr>
          <p:cNvPr id="320" name="Google Shape;320;p26"/>
          <p:cNvSpPr txBox="1"/>
          <p:nvPr/>
        </p:nvSpPr>
        <p:spPr>
          <a:xfrm>
            <a:off x="15790590" y="227791"/>
            <a:ext cx="1468710" cy="273685"/>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March 15, 2024</a:t>
            </a:r>
            <a:endParaRPr/>
          </a:p>
        </p:txBody>
      </p:sp>
      <p:sp>
        <p:nvSpPr>
          <p:cNvPr id="321" name="Google Shape;321;p26"/>
          <p:cNvSpPr txBox="1"/>
          <p:nvPr/>
        </p:nvSpPr>
        <p:spPr>
          <a:xfrm>
            <a:off x="8475948" y="227791"/>
            <a:ext cx="1336104" cy="273685"/>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Business Plan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0F8"/>
        </a:solidFill>
        <a:effectLst/>
      </p:bgPr>
    </p:bg>
    <p:spTree>
      <p:nvGrpSpPr>
        <p:cNvPr id="1" name="Shape 325"/>
        <p:cNvGrpSpPr/>
        <p:nvPr/>
      </p:nvGrpSpPr>
      <p:grpSpPr>
        <a:xfrm>
          <a:off x="0" y="0"/>
          <a:ext cx="0" cy="0"/>
          <a:chOff x="0" y="0"/>
          <a:chExt cx="0" cy="0"/>
        </a:xfrm>
      </p:grpSpPr>
      <p:pic>
        <p:nvPicPr>
          <p:cNvPr id="326" name="Google Shape;326;p27"/>
          <p:cNvPicPr preferRelativeResize="0"/>
          <p:nvPr/>
        </p:nvPicPr>
        <p:blipFill>
          <a:blip r:embed="rId3">
            <a:alphaModFix/>
          </a:blip>
          <a:stretch>
            <a:fillRect/>
          </a:stretch>
        </p:blipFill>
        <p:spPr>
          <a:xfrm>
            <a:off x="-1795950" y="1028702"/>
            <a:ext cx="21288428" cy="9199316"/>
          </a:xfrm>
          <a:prstGeom prst="rect">
            <a:avLst/>
          </a:prstGeom>
          <a:noFill/>
          <a:ln>
            <a:noFill/>
          </a:ln>
        </p:spPr>
      </p:pic>
      <p:sp>
        <p:nvSpPr>
          <p:cNvPr id="327" name="Google Shape;327;p27"/>
          <p:cNvSpPr/>
          <p:nvPr/>
        </p:nvSpPr>
        <p:spPr>
          <a:xfrm>
            <a:off x="1028700" y="4108175"/>
            <a:ext cx="10288200" cy="5150100"/>
          </a:xfrm>
          <a:prstGeom prst="roundRect">
            <a:avLst>
              <a:gd name="adj" fmla="val 6006"/>
            </a:avLst>
          </a:prstGeom>
          <a:solidFill>
            <a:srgbClr val="0E1D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28" name="Google Shape;328;p27"/>
          <p:cNvSpPr txBox="1"/>
          <p:nvPr/>
        </p:nvSpPr>
        <p:spPr>
          <a:xfrm>
            <a:off x="1567893" y="7275094"/>
            <a:ext cx="7767600" cy="323100"/>
          </a:xfrm>
          <a:prstGeom prst="rect">
            <a:avLst/>
          </a:prstGeom>
          <a:noFill/>
          <a:ln>
            <a:noFill/>
          </a:ln>
        </p:spPr>
        <p:txBody>
          <a:bodyPr spcFirstLastPara="1" wrap="square" lIns="0" tIns="0" rIns="0" bIns="0" anchor="t" anchorCtr="0">
            <a:spAutoFit/>
          </a:bodyPr>
          <a:lstStyle/>
          <a:p>
            <a:pPr marL="0" marR="0" lvl="1" indent="0" algn="just" rtl="0">
              <a:lnSpc>
                <a:spcPct val="140000"/>
              </a:lnSpc>
              <a:spcBef>
                <a:spcPts val="0"/>
              </a:spcBef>
              <a:spcAft>
                <a:spcPts val="0"/>
              </a:spcAft>
              <a:buNone/>
            </a:pPr>
            <a:r>
              <a:rPr lang="en-US" sz="2100" b="0" i="0" u="none" strike="noStrike" cap="none">
                <a:solidFill>
                  <a:srgbClr val="F1F0F8"/>
                </a:solidFill>
                <a:latin typeface="DM Sans"/>
                <a:ea typeface="DM Sans"/>
                <a:cs typeface="DM Sans"/>
                <a:sym typeface="DM Sans"/>
              </a:rPr>
              <a:t>hello@reallygreatsite.com</a:t>
            </a:r>
            <a:endParaRPr/>
          </a:p>
        </p:txBody>
      </p:sp>
      <p:sp>
        <p:nvSpPr>
          <p:cNvPr id="329" name="Google Shape;329;p27"/>
          <p:cNvSpPr txBox="1"/>
          <p:nvPr/>
        </p:nvSpPr>
        <p:spPr>
          <a:xfrm>
            <a:off x="1567893" y="8237189"/>
            <a:ext cx="7767600" cy="323100"/>
          </a:xfrm>
          <a:prstGeom prst="rect">
            <a:avLst/>
          </a:prstGeom>
          <a:noFill/>
          <a:ln>
            <a:noFill/>
          </a:ln>
        </p:spPr>
        <p:txBody>
          <a:bodyPr spcFirstLastPara="1" wrap="square" lIns="0" tIns="0" rIns="0" bIns="0" anchor="t" anchorCtr="0">
            <a:spAutoFit/>
          </a:bodyPr>
          <a:lstStyle/>
          <a:p>
            <a:pPr marL="0" marR="0" lvl="1" indent="0" algn="just" rtl="0">
              <a:lnSpc>
                <a:spcPct val="140000"/>
              </a:lnSpc>
              <a:spcBef>
                <a:spcPts val="0"/>
              </a:spcBef>
              <a:spcAft>
                <a:spcPts val="0"/>
              </a:spcAft>
              <a:buNone/>
            </a:pPr>
            <a:r>
              <a:rPr lang="en-US" sz="2100" b="0" i="0" u="none" strike="noStrike" cap="none">
                <a:solidFill>
                  <a:srgbClr val="F1F0F8"/>
                </a:solidFill>
                <a:latin typeface="DM Sans"/>
                <a:ea typeface="DM Sans"/>
                <a:cs typeface="DM Sans"/>
                <a:sym typeface="DM Sans"/>
              </a:rPr>
              <a:t>reallygreatsite.com</a:t>
            </a:r>
            <a:endParaRPr/>
          </a:p>
        </p:txBody>
      </p:sp>
      <p:sp>
        <p:nvSpPr>
          <p:cNvPr id="330" name="Google Shape;330;p27"/>
          <p:cNvSpPr txBox="1"/>
          <p:nvPr/>
        </p:nvSpPr>
        <p:spPr>
          <a:xfrm>
            <a:off x="1567893" y="7756141"/>
            <a:ext cx="7767600" cy="323100"/>
          </a:xfrm>
          <a:prstGeom prst="rect">
            <a:avLst/>
          </a:prstGeom>
          <a:noFill/>
          <a:ln>
            <a:noFill/>
          </a:ln>
        </p:spPr>
        <p:txBody>
          <a:bodyPr spcFirstLastPara="1" wrap="square" lIns="0" tIns="0" rIns="0" bIns="0" anchor="t" anchorCtr="0">
            <a:spAutoFit/>
          </a:bodyPr>
          <a:lstStyle/>
          <a:p>
            <a:pPr marL="0" marR="0" lvl="1" indent="0" algn="just" rtl="0">
              <a:lnSpc>
                <a:spcPct val="140000"/>
              </a:lnSpc>
              <a:spcBef>
                <a:spcPts val="0"/>
              </a:spcBef>
              <a:spcAft>
                <a:spcPts val="0"/>
              </a:spcAft>
              <a:buNone/>
            </a:pPr>
            <a:r>
              <a:rPr lang="en-US" sz="2100" b="0" i="0" u="none" strike="noStrike" cap="none">
                <a:solidFill>
                  <a:srgbClr val="F1F0F8"/>
                </a:solidFill>
                <a:latin typeface="DM Sans"/>
                <a:ea typeface="DM Sans"/>
                <a:cs typeface="DM Sans"/>
                <a:sym typeface="DM Sans"/>
              </a:rPr>
              <a:t>@reallygreatsite</a:t>
            </a:r>
            <a:endParaRPr/>
          </a:p>
        </p:txBody>
      </p:sp>
      <p:sp>
        <p:nvSpPr>
          <p:cNvPr id="331" name="Google Shape;331;p27"/>
          <p:cNvSpPr txBox="1"/>
          <p:nvPr/>
        </p:nvSpPr>
        <p:spPr>
          <a:xfrm>
            <a:off x="1567893" y="4915924"/>
            <a:ext cx="9210000" cy="9852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8000" b="1" i="0" u="none" strike="noStrike" cap="none">
                <a:solidFill>
                  <a:srgbClr val="CCF5AC"/>
                </a:solidFill>
                <a:latin typeface="Khand SemiBold"/>
                <a:ea typeface="Khand SemiBold"/>
                <a:cs typeface="Khand SemiBold"/>
                <a:sym typeface="Khand SemiBold"/>
              </a:rPr>
              <a:t>CONTACT US</a:t>
            </a:r>
            <a:endParaRPr/>
          </a:p>
        </p:txBody>
      </p:sp>
      <p:sp>
        <p:nvSpPr>
          <p:cNvPr id="332" name="Google Shape;332;p27"/>
          <p:cNvSpPr txBox="1"/>
          <p:nvPr/>
        </p:nvSpPr>
        <p:spPr>
          <a:xfrm>
            <a:off x="1567893" y="6312998"/>
            <a:ext cx="9209922" cy="365760"/>
          </a:xfrm>
          <a:prstGeom prst="rect">
            <a:avLst/>
          </a:prstGeom>
          <a:noFill/>
          <a:ln>
            <a:noFill/>
          </a:ln>
        </p:spPr>
        <p:txBody>
          <a:bodyPr spcFirstLastPara="1" wrap="square" lIns="0" tIns="0" rIns="0" bIns="0" anchor="t" anchorCtr="0">
            <a:spAutoFit/>
          </a:bodyPr>
          <a:lstStyle/>
          <a:p>
            <a:pPr marL="0" marR="0" lvl="1" indent="0" algn="just" rtl="0">
              <a:lnSpc>
                <a:spcPct val="140000"/>
              </a:lnSpc>
              <a:spcBef>
                <a:spcPts val="0"/>
              </a:spcBef>
              <a:spcAft>
                <a:spcPts val="0"/>
              </a:spcAft>
              <a:buNone/>
            </a:pPr>
            <a:r>
              <a:rPr lang="en-US" sz="2100" b="0" i="0" u="none" strike="noStrike" cap="none">
                <a:solidFill>
                  <a:srgbClr val="F1F0F8"/>
                </a:solidFill>
                <a:latin typeface="DM Sans"/>
                <a:ea typeface="DM Sans"/>
                <a:cs typeface="DM Sans"/>
                <a:sym typeface="DM Sans"/>
              </a:rPr>
              <a:t>123 Anywhere St., Any City,ST 12345</a:t>
            </a:r>
            <a:endParaRPr/>
          </a:p>
        </p:txBody>
      </p:sp>
      <p:sp>
        <p:nvSpPr>
          <p:cNvPr id="333" name="Google Shape;333;p27"/>
          <p:cNvSpPr txBox="1"/>
          <p:nvPr/>
        </p:nvSpPr>
        <p:spPr>
          <a:xfrm>
            <a:off x="1567893" y="6794046"/>
            <a:ext cx="7767656" cy="365760"/>
          </a:xfrm>
          <a:prstGeom prst="rect">
            <a:avLst/>
          </a:prstGeom>
          <a:noFill/>
          <a:ln>
            <a:noFill/>
          </a:ln>
        </p:spPr>
        <p:txBody>
          <a:bodyPr spcFirstLastPara="1" wrap="square" lIns="0" tIns="0" rIns="0" bIns="0" anchor="t" anchorCtr="0">
            <a:spAutoFit/>
          </a:bodyPr>
          <a:lstStyle/>
          <a:p>
            <a:pPr marL="0" marR="0" lvl="1" indent="0" algn="just" rtl="0">
              <a:lnSpc>
                <a:spcPct val="140000"/>
              </a:lnSpc>
              <a:spcBef>
                <a:spcPts val="0"/>
              </a:spcBef>
              <a:spcAft>
                <a:spcPts val="0"/>
              </a:spcAft>
              <a:buNone/>
            </a:pPr>
            <a:r>
              <a:rPr lang="en-US" sz="2100" b="0" i="0" u="none" strike="noStrike" cap="none">
                <a:solidFill>
                  <a:srgbClr val="F1F0F8"/>
                </a:solidFill>
                <a:latin typeface="DM Sans"/>
                <a:ea typeface="DM Sans"/>
                <a:cs typeface="DM Sans"/>
                <a:sym typeface="DM Sans"/>
              </a:rPr>
              <a:t>123-456-7890</a:t>
            </a:r>
            <a:endParaRPr/>
          </a:p>
        </p:txBody>
      </p:sp>
      <p:sp>
        <p:nvSpPr>
          <p:cNvPr id="334" name="Google Shape;334;p27"/>
          <p:cNvSpPr txBox="1"/>
          <p:nvPr/>
        </p:nvSpPr>
        <p:spPr>
          <a:xfrm>
            <a:off x="1028700" y="227791"/>
            <a:ext cx="1581671" cy="273685"/>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Company Name</a:t>
            </a:r>
            <a:endParaRPr/>
          </a:p>
        </p:txBody>
      </p:sp>
      <p:sp>
        <p:nvSpPr>
          <p:cNvPr id="335" name="Google Shape;335;p27"/>
          <p:cNvSpPr txBox="1"/>
          <p:nvPr/>
        </p:nvSpPr>
        <p:spPr>
          <a:xfrm>
            <a:off x="15790590" y="227791"/>
            <a:ext cx="1468710" cy="273685"/>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March 15, 2024</a:t>
            </a:r>
            <a:endParaRPr/>
          </a:p>
        </p:txBody>
      </p:sp>
      <p:sp>
        <p:nvSpPr>
          <p:cNvPr id="336" name="Google Shape;336;p27"/>
          <p:cNvSpPr txBox="1"/>
          <p:nvPr/>
        </p:nvSpPr>
        <p:spPr>
          <a:xfrm>
            <a:off x="8475948" y="227791"/>
            <a:ext cx="1336104" cy="273685"/>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Business Plan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0F8"/>
        </a:solidFill>
        <a:effectLst/>
      </p:bgPr>
    </p:bg>
    <p:spTree>
      <p:nvGrpSpPr>
        <p:cNvPr id="1" name="Shape 89"/>
        <p:cNvGrpSpPr/>
        <p:nvPr/>
      </p:nvGrpSpPr>
      <p:grpSpPr>
        <a:xfrm>
          <a:off x="0" y="0"/>
          <a:ext cx="0" cy="0"/>
          <a:chOff x="0" y="0"/>
          <a:chExt cx="0" cy="0"/>
        </a:xfrm>
      </p:grpSpPr>
      <p:pic>
        <p:nvPicPr>
          <p:cNvPr id="90" name="Google Shape;90;p10"/>
          <p:cNvPicPr preferRelativeResize="0"/>
          <p:nvPr/>
        </p:nvPicPr>
        <p:blipFill>
          <a:blip r:embed="rId3">
            <a:alphaModFix/>
          </a:blip>
          <a:stretch>
            <a:fillRect/>
          </a:stretch>
        </p:blipFill>
        <p:spPr>
          <a:xfrm>
            <a:off x="8859901" y="1028700"/>
            <a:ext cx="11603751" cy="8496742"/>
          </a:xfrm>
          <a:prstGeom prst="rect">
            <a:avLst/>
          </a:prstGeom>
          <a:noFill/>
          <a:ln>
            <a:noFill/>
          </a:ln>
        </p:spPr>
      </p:pic>
      <p:sp>
        <p:nvSpPr>
          <p:cNvPr id="91" name="Google Shape;91;p10"/>
          <p:cNvSpPr txBox="1"/>
          <p:nvPr/>
        </p:nvSpPr>
        <p:spPr>
          <a:xfrm>
            <a:off x="1028700" y="2617011"/>
            <a:ext cx="3306074" cy="57340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600" b="1" i="0" u="none" strike="noStrike" cap="none">
                <a:solidFill>
                  <a:srgbClr val="0E1D40"/>
                </a:solidFill>
                <a:latin typeface="Khand SemiBold"/>
                <a:ea typeface="Khand SemiBold"/>
                <a:cs typeface="Khand SemiBold"/>
                <a:sym typeface="Khand SemiBold"/>
              </a:rPr>
              <a:t>INTRODUCTION</a:t>
            </a:r>
            <a:endParaRPr/>
          </a:p>
        </p:txBody>
      </p:sp>
      <p:sp>
        <p:nvSpPr>
          <p:cNvPr id="92" name="Google Shape;92;p10"/>
          <p:cNvSpPr txBox="1"/>
          <p:nvPr/>
        </p:nvSpPr>
        <p:spPr>
          <a:xfrm>
            <a:off x="1028700" y="3114851"/>
            <a:ext cx="8155223" cy="36576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0E1D40"/>
                </a:solidFill>
                <a:latin typeface="DM Sans"/>
                <a:ea typeface="DM Sans"/>
                <a:cs typeface="DM Sans"/>
                <a:sym typeface="DM Sans"/>
              </a:rPr>
              <a:t>Elaborate on what you want to discuss. </a:t>
            </a:r>
            <a:endParaRPr/>
          </a:p>
        </p:txBody>
      </p:sp>
      <p:sp>
        <p:nvSpPr>
          <p:cNvPr id="93" name="Google Shape;93;p10"/>
          <p:cNvSpPr txBox="1"/>
          <p:nvPr/>
        </p:nvSpPr>
        <p:spPr>
          <a:xfrm>
            <a:off x="1028700" y="1156510"/>
            <a:ext cx="7317321" cy="106997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b="1" i="0" u="none" strike="noStrike" cap="none">
                <a:solidFill>
                  <a:srgbClr val="0E1D40"/>
                </a:solidFill>
                <a:latin typeface="Khand SemiBold"/>
                <a:ea typeface="Khand SemiBold"/>
                <a:cs typeface="Khand SemiBold"/>
                <a:sym typeface="Khand SemiBold"/>
              </a:rPr>
              <a:t>TABLE OF CONTENTS</a:t>
            </a:r>
            <a:endParaRPr/>
          </a:p>
        </p:txBody>
      </p:sp>
      <p:sp>
        <p:nvSpPr>
          <p:cNvPr id="94" name="Google Shape;94;p10"/>
          <p:cNvSpPr txBox="1"/>
          <p:nvPr/>
        </p:nvSpPr>
        <p:spPr>
          <a:xfrm>
            <a:off x="1028700" y="227791"/>
            <a:ext cx="1581671" cy="273685"/>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Company Name</a:t>
            </a:r>
            <a:endParaRPr/>
          </a:p>
        </p:txBody>
      </p:sp>
      <p:sp>
        <p:nvSpPr>
          <p:cNvPr id="95" name="Google Shape;95;p10"/>
          <p:cNvSpPr txBox="1"/>
          <p:nvPr/>
        </p:nvSpPr>
        <p:spPr>
          <a:xfrm>
            <a:off x="15790590" y="227791"/>
            <a:ext cx="1468710" cy="273685"/>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March 15, 2024</a:t>
            </a:r>
            <a:endParaRPr/>
          </a:p>
        </p:txBody>
      </p:sp>
      <p:sp>
        <p:nvSpPr>
          <p:cNvPr id="96" name="Google Shape;96;p10"/>
          <p:cNvSpPr txBox="1"/>
          <p:nvPr/>
        </p:nvSpPr>
        <p:spPr>
          <a:xfrm>
            <a:off x="8475948" y="227791"/>
            <a:ext cx="1336104" cy="273685"/>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Business Plan</a:t>
            </a:r>
            <a:endParaRPr/>
          </a:p>
        </p:txBody>
      </p:sp>
      <p:sp>
        <p:nvSpPr>
          <p:cNvPr id="97" name="Google Shape;97;p10"/>
          <p:cNvSpPr txBox="1"/>
          <p:nvPr/>
        </p:nvSpPr>
        <p:spPr>
          <a:xfrm>
            <a:off x="1028700" y="4552031"/>
            <a:ext cx="3306074" cy="57340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600" b="1" i="0" u="none" strike="noStrike" cap="none">
                <a:solidFill>
                  <a:srgbClr val="0E1D40"/>
                </a:solidFill>
                <a:latin typeface="Khand SemiBold"/>
                <a:ea typeface="Khand SemiBold"/>
                <a:cs typeface="Khand SemiBold"/>
                <a:sym typeface="Khand SemiBold"/>
              </a:rPr>
              <a:t>OUR PROJECTS</a:t>
            </a:r>
            <a:endParaRPr/>
          </a:p>
        </p:txBody>
      </p:sp>
      <p:sp>
        <p:nvSpPr>
          <p:cNvPr id="98" name="Google Shape;98;p10"/>
          <p:cNvSpPr txBox="1"/>
          <p:nvPr/>
        </p:nvSpPr>
        <p:spPr>
          <a:xfrm>
            <a:off x="1028700" y="5049871"/>
            <a:ext cx="8155223" cy="36576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0E1D40"/>
                </a:solidFill>
                <a:latin typeface="DM Sans"/>
                <a:ea typeface="DM Sans"/>
                <a:cs typeface="DM Sans"/>
                <a:sym typeface="DM Sans"/>
              </a:rPr>
              <a:t>Elaborate on what you want to discuss. </a:t>
            </a:r>
            <a:endParaRPr/>
          </a:p>
        </p:txBody>
      </p:sp>
      <p:sp>
        <p:nvSpPr>
          <p:cNvPr id="99" name="Google Shape;99;p10"/>
          <p:cNvSpPr txBox="1"/>
          <p:nvPr/>
        </p:nvSpPr>
        <p:spPr>
          <a:xfrm>
            <a:off x="1028700" y="6487051"/>
            <a:ext cx="3306074" cy="57340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600" b="1" i="0" u="none" strike="noStrike" cap="none">
                <a:solidFill>
                  <a:srgbClr val="0E1D40"/>
                </a:solidFill>
                <a:latin typeface="Khand SemiBold"/>
                <a:ea typeface="Khand SemiBold"/>
                <a:cs typeface="Khand SemiBold"/>
                <a:sym typeface="Khand SemiBold"/>
              </a:rPr>
              <a:t>ABOUT US</a:t>
            </a:r>
            <a:endParaRPr/>
          </a:p>
        </p:txBody>
      </p:sp>
      <p:sp>
        <p:nvSpPr>
          <p:cNvPr id="100" name="Google Shape;100;p10"/>
          <p:cNvSpPr txBox="1"/>
          <p:nvPr/>
        </p:nvSpPr>
        <p:spPr>
          <a:xfrm>
            <a:off x="1028700" y="6984891"/>
            <a:ext cx="8155223" cy="36576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0E1D40"/>
                </a:solidFill>
                <a:latin typeface="DM Sans"/>
                <a:ea typeface="DM Sans"/>
                <a:cs typeface="DM Sans"/>
                <a:sym typeface="DM Sans"/>
              </a:rPr>
              <a:t>Elaborate on what you want to discuss. </a:t>
            </a:r>
            <a:endParaRPr/>
          </a:p>
        </p:txBody>
      </p:sp>
      <p:sp>
        <p:nvSpPr>
          <p:cNvPr id="101" name="Google Shape;101;p10"/>
          <p:cNvSpPr txBox="1"/>
          <p:nvPr/>
        </p:nvSpPr>
        <p:spPr>
          <a:xfrm>
            <a:off x="1028700" y="8422072"/>
            <a:ext cx="3306074" cy="57340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600" b="1" i="0" u="none" strike="noStrike" cap="none">
                <a:solidFill>
                  <a:srgbClr val="0E1D40"/>
                </a:solidFill>
                <a:latin typeface="Khand SemiBold"/>
                <a:ea typeface="Khand SemiBold"/>
                <a:cs typeface="Khand SemiBold"/>
                <a:sym typeface="Khand SemiBold"/>
              </a:rPr>
              <a:t>CHAPTER TITLE</a:t>
            </a:r>
            <a:endParaRPr/>
          </a:p>
        </p:txBody>
      </p:sp>
      <p:sp>
        <p:nvSpPr>
          <p:cNvPr id="102" name="Google Shape;102;p10"/>
          <p:cNvSpPr txBox="1"/>
          <p:nvPr/>
        </p:nvSpPr>
        <p:spPr>
          <a:xfrm>
            <a:off x="1028700" y="8919912"/>
            <a:ext cx="8155223" cy="36576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0E1D40"/>
                </a:solidFill>
                <a:latin typeface="DM Sans"/>
                <a:ea typeface="DM Sans"/>
                <a:cs typeface="DM Sans"/>
                <a:sym typeface="DM Sans"/>
              </a:rPr>
              <a:t>Elaborate on what you want to discuss.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0F8"/>
        </a:solidFill>
        <a:effectLst/>
      </p:bgPr>
    </p:bg>
    <p:spTree>
      <p:nvGrpSpPr>
        <p:cNvPr id="1" name="Shape 340"/>
        <p:cNvGrpSpPr/>
        <p:nvPr/>
      </p:nvGrpSpPr>
      <p:grpSpPr>
        <a:xfrm>
          <a:off x="0" y="0"/>
          <a:ext cx="0" cy="0"/>
          <a:chOff x="0" y="0"/>
          <a:chExt cx="0" cy="0"/>
        </a:xfrm>
      </p:grpSpPr>
      <p:grpSp>
        <p:nvGrpSpPr>
          <p:cNvPr id="341" name="Google Shape;341;p28"/>
          <p:cNvGrpSpPr/>
          <p:nvPr/>
        </p:nvGrpSpPr>
        <p:grpSpPr>
          <a:xfrm>
            <a:off x="774218" y="2177400"/>
            <a:ext cx="5097641" cy="7508818"/>
            <a:chOff x="0" y="-28575"/>
            <a:chExt cx="1342589" cy="1977631"/>
          </a:xfrm>
        </p:grpSpPr>
        <p:sp>
          <p:nvSpPr>
            <p:cNvPr id="342" name="Google Shape;342;p28"/>
            <p:cNvSpPr/>
            <p:nvPr/>
          </p:nvSpPr>
          <p:spPr>
            <a:xfrm>
              <a:off x="0" y="0"/>
              <a:ext cx="1342589" cy="1949056"/>
            </a:xfrm>
            <a:custGeom>
              <a:avLst/>
              <a:gdLst/>
              <a:ahLst/>
              <a:cxnLst/>
              <a:rect l="l" t="t" r="r" b="b"/>
              <a:pathLst>
                <a:path w="1342589" h="1949056" extrusionOk="0">
                  <a:moveTo>
                    <a:pt x="36449" y="0"/>
                  </a:moveTo>
                  <a:lnTo>
                    <a:pt x="1306139" y="0"/>
                  </a:lnTo>
                  <a:cubicBezTo>
                    <a:pt x="1315806" y="0"/>
                    <a:pt x="1325077" y="3840"/>
                    <a:pt x="1331913" y="10676"/>
                  </a:cubicBezTo>
                  <a:cubicBezTo>
                    <a:pt x="1338748" y="17511"/>
                    <a:pt x="1342589" y="26782"/>
                    <a:pt x="1342589" y="36449"/>
                  </a:cubicBezTo>
                  <a:lnTo>
                    <a:pt x="1342589" y="1912607"/>
                  </a:lnTo>
                  <a:cubicBezTo>
                    <a:pt x="1342589" y="1932737"/>
                    <a:pt x="1326270" y="1949056"/>
                    <a:pt x="1306139" y="1949056"/>
                  </a:cubicBezTo>
                  <a:lnTo>
                    <a:pt x="36449" y="1949056"/>
                  </a:lnTo>
                  <a:cubicBezTo>
                    <a:pt x="16319" y="1949056"/>
                    <a:pt x="0" y="1932737"/>
                    <a:pt x="0" y="1912607"/>
                  </a:cubicBezTo>
                  <a:lnTo>
                    <a:pt x="0" y="36449"/>
                  </a:lnTo>
                  <a:cubicBezTo>
                    <a:pt x="0" y="16319"/>
                    <a:pt x="16319" y="0"/>
                    <a:pt x="36449" y="0"/>
                  </a:cubicBezTo>
                  <a:close/>
                </a:path>
              </a:pathLst>
            </a:custGeom>
            <a:solidFill>
              <a:srgbClr val="0E1D40"/>
            </a:solidFill>
            <a:ln w="19050" cap="rnd" cmpd="sng">
              <a:solidFill>
                <a:srgbClr val="0807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txBox="1"/>
            <p:nvPr/>
          </p:nvSpPr>
          <p:spPr>
            <a:xfrm>
              <a:off x="0" y="-28575"/>
              <a:ext cx="1342589" cy="1977631"/>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4" name="Google Shape;344;p28"/>
          <p:cNvGrpSpPr/>
          <p:nvPr/>
        </p:nvGrpSpPr>
        <p:grpSpPr>
          <a:xfrm>
            <a:off x="6109984" y="2177400"/>
            <a:ext cx="11512980" cy="7508818"/>
            <a:chOff x="0" y="-28575"/>
            <a:chExt cx="3032225" cy="1977631"/>
          </a:xfrm>
        </p:grpSpPr>
        <p:sp>
          <p:nvSpPr>
            <p:cNvPr id="345" name="Google Shape;345;p28"/>
            <p:cNvSpPr/>
            <p:nvPr/>
          </p:nvSpPr>
          <p:spPr>
            <a:xfrm>
              <a:off x="0" y="0"/>
              <a:ext cx="3032225" cy="1949056"/>
            </a:xfrm>
            <a:custGeom>
              <a:avLst/>
              <a:gdLst/>
              <a:ahLst/>
              <a:cxnLst/>
              <a:rect l="l" t="t" r="r" b="b"/>
              <a:pathLst>
                <a:path w="3032225" h="1949056" extrusionOk="0">
                  <a:moveTo>
                    <a:pt x="16139" y="0"/>
                  </a:moveTo>
                  <a:lnTo>
                    <a:pt x="3016086" y="0"/>
                  </a:lnTo>
                  <a:cubicBezTo>
                    <a:pt x="3020366" y="0"/>
                    <a:pt x="3024471" y="1700"/>
                    <a:pt x="3027498" y="4727"/>
                  </a:cubicBezTo>
                  <a:cubicBezTo>
                    <a:pt x="3030525" y="7754"/>
                    <a:pt x="3032225" y="11859"/>
                    <a:pt x="3032225" y="16139"/>
                  </a:cubicBezTo>
                  <a:lnTo>
                    <a:pt x="3032225" y="1932917"/>
                  </a:lnTo>
                  <a:cubicBezTo>
                    <a:pt x="3032225" y="1937197"/>
                    <a:pt x="3030525" y="1941302"/>
                    <a:pt x="3027498" y="1944329"/>
                  </a:cubicBezTo>
                  <a:cubicBezTo>
                    <a:pt x="3024471" y="1947356"/>
                    <a:pt x="3020366" y="1949056"/>
                    <a:pt x="3016086" y="1949056"/>
                  </a:cubicBezTo>
                  <a:lnTo>
                    <a:pt x="16139" y="1949056"/>
                  </a:lnTo>
                  <a:cubicBezTo>
                    <a:pt x="11859" y="1949056"/>
                    <a:pt x="7754" y="1947356"/>
                    <a:pt x="4727" y="1944329"/>
                  </a:cubicBezTo>
                  <a:cubicBezTo>
                    <a:pt x="1700" y="1941302"/>
                    <a:pt x="0" y="1937197"/>
                    <a:pt x="0" y="1932917"/>
                  </a:cubicBezTo>
                  <a:lnTo>
                    <a:pt x="0" y="16139"/>
                  </a:lnTo>
                  <a:cubicBezTo>
                    <a:pt x="0" y="11859"/>
                    <a:pt x="1700" y="7754"/>
                    <a:pt x="4727" y="4727"/>
                  </a:cubicBezTo>
                  <a:cubicBezTo>
                    <a:pt x="7754" y="1700"/>
                    <a:pt x="11859" y="0"/>
                    <a:pt x="16139" y="0"/>
                  </a:cubicBezTo>
                  <a:close/>
                </a:path>
              </a:pathLst>
            </a:custGeom>
            <a:solidFill>
              <a:srgbClr val="0E1D40"/>
            </a:solidFill>
            <a:ln w="19050" cap="rnd" cmpd="sng">
              <a:solidFill>
                <a:srgbClr val="0807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txBox="1"/>
            <p:nvPr/>
          </p:nvSpPr>
          <p:spPr>
            <a:xfrm>
              <a:off x="0" y="-28575"/>
              <a:ext cx="3032225" cy="1977631"/>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7" name="Google Shape;347;p28"/>
          <p:cNvGrpSpPr/>
          <p:nvPr/>
        </p:nvGrpSpPr>
        <p:grpSpPr>
          <a:xfrm>
            <a:off x="1139005" y="2458118"/>
            <a:ext cx="4368067" cy="755733"/>
            <a:chOff x="0" y="-28575"/>
            <a:chExt cx="1150437" cy="199041"/>
          </a:xfrm>
        </p:grpSpPr>
        <p:sp>
          <p:nvSpPr>
            <p:cNvPr id="348" name="Google Shape;348;p28"/>
            <p:cNvSpPr/>
            <p:nvPr/>
          </p:nvSpPr>
          <p:spPr>
            <a:xfrm>
              <a:off x="0" y="0"/>
              <a:ext cx="1150437" cy="170466"/>
            </a:xfrm>
            <a:custGeom>
              <a:avLst/>
              <a:gdLst/>
              <a:ahLst/>
              <a:cxnLst/>
              <a:rect l="l" t="t" r="r" b="b"/>
              <a:pathLst>
                <a:path w="1150437" h="170466" extrusionOk="0">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cmpd="sng">
              <a:solidFill>
                <a:srgbClr val="CCF5AC"/>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txBox="1"/>
            <p:nvPr/>
          </p:nvSpPr>
          <p:spPr>
            <a:xfrm>
              <a:off x="0" y="-28575"/>
              <a:ext cx="1150437" cy="199041"/>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0" name="Google Shape;350;p28"/>
          <p:cNvGrpSpPr/>
          <p:nvPr/>
        </p:nvGrpSpPr>
        <p:grpSpPr>
          <a:xfrm>
            <a:off x="9682440" y="2458118"/>
            <a:ext cx="4368067" cy="755733"/>
            <a:chOff x="0" y="-28575"/>
            <a:chExt cx="1150437" cy="199041"/>
          </a:xfrm>
        </p:grpSpPr>
        <p:sp>
          <p:nvSpPr>
            <p:cNvPr id="351" name="Google Shape;351;p28"/>
            <p:cNvSpPr/>
            <p:nvPr/>
          </p:nvSpPr>
          <p:spPr>
            <a:xfrm>
              <a:off x="0" y="0"/>
              <a:ext cx="1150437" cy="170466"/>
            </a:xfrm>
            <a:custGeom>
              <a:avLst/>
              <a:gdLst/>
              <a:ahLst/>
              <a:cxnLst/>
              <a:rect l="l" t="t" r="r" b="b"/>
              <a:pathLst>
                <a:path w="1150437" h="170466" extrusionOk="0">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cmpd="sng">
              <a:solidFill>
                <a:srgbClr val="CCF5AC"/>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txBox="1"/>
            <p:nvPr/>
          </p:nvSpPr>
          <p:spPr>
            <a:xfrm>
              <a:off x="0" y="-28575"/>
              <a:ext cx="1150437" cy="199041"/>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8"/>
          <p:cNvGrpSpPr/>
          <p:nvPr/>
        </p:nvGrpSpPr>
        <p:grpSpPr>
          <a:xfrm>
            <a:off x="1139005" y="7092517"/>
            <a:ext cx="4368067" cy="755733"/>
            <a:chOff x="0" y="-28575"/>
            <a:chExt cx="1150437" cy="199041"/>
          </a:xfrm>
        </p:grpSpPr>
        <p:sp>
          <p:nvSpPr>
            <p:cNvPr id="354" name="Google Shape;354;p28"/>
            <p:cNvSpPr/>
            <p:nvPr/>
          </p:nvSpPr>
          <p:spPr>
            <a:xfrm>
              <a:off x="0" y="0"/>
              <a:ext cx="1150437" cy="170466"/>
            </a:xfrm>
            <a:custGeom>
              <a:avLst/>
              <a:gdLst/>
              <a:ahLst/>
              <a:cxnLst/>
              <a:rect l="l" t="t" r="r" b="b"/>
              <a:pathLst>
                <a:path w="1150437" h="170466" extrusionOk="0">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cmpd="sng">
              <a:solidFill>
                <a:srgbClr val="CCF5AC"/>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txBox="1"/>
            <p:nvPr/>
          </p:nvSpPr>
          <p:spPr>
            <a:xfrm>
              <a:off x="0" y="-28575"/>
              <a:ext cx="1150437" cy="199041"/>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8"/>
          <p:cNvGrpSpPr/>
          <p:nvPr/>
        </p:nvGrpSpPr>
        <p:grpSpPr>
          <a:xfrm>
            <a:off x="2012373" y="8078910"/>
            <a:ext cx="754204" cy="780719"/>
            <a:chOff x="0" y="-28575"/>
            <a:chExt cx="812800" cy="841375"/>
          </a:xfrm>
        </p:grpSpPr>
        <p:sp>
          <p:nvSpPr>
            <p:cNvPr id="357" name="Google Shape;357;p28"/>
            <p:cNvSpPr/>
            <p:nvPr/>
          </p:nvSpPr>
          <p:spPr>
            <a:xfrm>
              <a:off x="0" y="0"/>
              <a:ext cx="812800" cy="812800"/>
            </a:xfrm>
            <a:custGeom>
              <a:avLst/>
              <a:gdLst/>
              <a:ahLst/>
              <a:cxnLst/>
              <a:rect l="l" t="t" r="r" b="b"/>
              <a:pathLst>
                <a:path w="812800" h="812800" extrusionOk="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F1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9" name="Google Shape;359;p28"/>
          <p:cNvGrpSpPr/>
          <p:nvPr/>
        </p:nvGrpSpPr>
        <p:grpSpPr>
          <a:xfrm>
            <a:off x="2945936" y="8078910"/>
            <a:ext cx="754204" cy="780719"/>
            <a:chOff x="0" y="-28575"/>
            <a:chExt cx="812800" cy="841375"/>
          </a:xfrm>
        </p:grpSpPr>
        <p:sp>
          <p:nvSpPr>
            <p:cNvPr id="360" name="Google Shape;360;p28"/>
            <p:cNvSpPr/>
            <p:nvPr/>
          </p:nvSpPr>
          <p:spPr>
            <a:xfrm>
              <a:off x="0" y="0"/>
              <a:ext cx="812800" cy="812800"/>
            </a:xfrm>
            <a:custGeom>
              <a:avLst/>
              <a:gdLst/>
              <a:ahLst/>
              <a:cxnLst/>
              <a:rect l="l" t="t" r="r" b="b"/>
              <a:pathLst>
                <a:path w="812800" h="812800" extrusionOk="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0E1D40"/>
            </a:solidFill>
            <a:ln w="38100" cap="rnd" cmpd="sng">
              <a:solidFill>
                <a:srgbClr val="CCF5A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2" name="Google Shape;362;p28"/>
          <p:cNvGrpSpPr/>
          <p:nvPr/>
        </p:nvGrpSpPr>
        <p:grpSpPr>
          <a:xfrm>
            <a:off x="3879499" y="8078910"/>
            <a:ext cx="754204" cy="780719"/>
            <a:chOff x="0" y="-28575"/>
            <a:chExt cx="812800" cy="841375"/>
          </a:xfrm>
        </p:grpSpPr>
        <p:sp>
          <p:nvSpPr>
            <p:cNvPr id="363" name="Google Shape;363;p28"/>
            <p:cNvSpPr/>
            <p:nvPr/>
          </p:nvSpPr>
          <p:spPr>
            <a:xfrm>
              <a:off x="0" y="0"/>
              <a:ext cx="812800" cy="812800"/>
            </a:xfrm>
            <a:custGeom>
              <a:avLst/>
              <a:gdLst/>
              <a:ahLst/>
              <a:cxnLst/>
              <a:rect l="l" t="t" r="r" b="b"/>
              <a:pathLst>
                <a:path w="812800" h="812800" extrusionOk="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CCF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8"/>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5" name="Google Shape;365;p28"/>
          <p:cNvSpPr/>
          <p:nvPr/>
        </p:nvSpPr>
        <p:spPr>
          <a:xfrm>
            <a:off x="7967010" y="3629096"/>
            <a:ext cx="2559847" cy="1535908"/>
          </a:xfrm>
          <a:custGeom>
            <a:avLst/>
            <a:gdLst/>
            <a:ahLst/>
            <a:cxnLst/>
            <a:rect l="l" t="t" r="r" b="b"/>
            <a:pathLst>
              <a:path w="2559847" h="1535908" extrusionOk="0">
                <a:moveTo>
                  <a:pt x="0" y="0"/>
                </a:moveTo>
                <a:lnTo>
                  <a:pt x="2559847" y="0"/>
                </a:lnTo>
                <a:lnTo>
                  <a:pt x="2559847" y="1535908"/>
                </a:lnTo>
                <a:lnTo>
                  <a:pt x="0" y="1535908"/>
                </a:lnTo>
                <a:lnTo>
                  <a:pt x="0" y="0"/>
                </a:lnTo>
                <a:close/>
              </a:path>
            </a:pathLst>
          </a:custGeom>
          <a:blipFill rotWithShape="1">
            <a:blip r:embed="rId3">
              <a:alphaModFix/>
            </a:blip>
            <a:stretch>
              <a:fillRect/>
            </a:stretch>
          </a:blipFill>
          <a:ln>
            <a:noFill/>
          </a:ln>
        </p:spPr>
        <p:txBody>
          <a:bodyPr/>
          <a:lstStyle/>
          <a:p>
            <a:endParaRPr lang="en-US"/>
          </a:p>
        </p:txBody>
      </p:sp>
      <p:sp>
        <p:nvSpPr>
          <p:cNvPr id="366" name="Google Shape;366;p28"/>
          <p:cNvSpPr/>
          <p:nvPr/>
        </p:nvSpPr>
        <p:spPr>
          <a:xfrm>
            <a:off x="10743481" y="3455296"/>
            <a:ext cx="1770499" cy="1883509"/>
          </a:xfrm>
          <a:custGeom>
            <a:avLst/>
            <a:gdLst/>
            <a:ahLst/>
            <a:cxnLst/>
            <a:rect l="l" t="t" r="r" b="b"/>
            <a:pathLst>
              <a:path w="1770499" h="1883509" extrusionOk="0">
                <a:moveTo>
                  <a:pt x="0" y="0"/>
                </a:moveTo>
                <a:lnTo>
                  <a:pt x="1770499" y="0"/>
                </a:lnTo>
                <a:lnTo>
                  <a:pt x="1770499" y="1883509"/>
                </a:lnTo>
                <a:lnTo>
                  <a:pt x="0" y="1883509"/>
                </a:lnTo>
                <a:lnTo>
                  <a:pt x="0" y="0"/>
                </a:lnTo>
                <a:close/>
              </a:path>
            </a:pathLst>
          </a:custGeom>
          <a:blipFill rotWithShape="1">
            <a:blip r:embed="rId4">
              <a:alphaModFix/>
            </a:blip>
            <a:stretch>
              <a:fillRect/>
            </a:stretch>
          </a:blipFill>
          <a:ln>
            <a:noFill/>
          </a:ln>
        </p:spPr>
        <p:txBody>
          <a:bodyPr/>
          <a:lstStyle/>
          <a:p>
            <a:endParaRPr lang="en-US"/>
          </a:p>
        </p:txBody>
      </p:sp>
      <p:sp>
        <p:nvSpPr>
          <p:cNvPr id="367" name="Google Shape;367;p28"/>
          <p:cNvSpPr/>
          <p:nvPr/>
        </p:nvSpPr>
        <p:spPr>
          <a:xfrm>
            <a:off x="13580309" y="3455296"/>
            <a:ext cx="1356127" cy="1883509"/>
          </a:xfrm>
          <a:custGeom>
            <a:avLst/>
            <a:gdLst/>
            <a:ahLst/>
            <a:cxnLst/>
            <a:rect l="l" t="t" r="r" b="b"/>
            <a:pathLst>
              <a:path w="1356127" h="1883509" extrusionOk="0">
                <a:moveTo>
                  <a:pt x="0" y="0"/>
                </a:moveTo>
                <a:lnTo>
                  <a:pt x="1356127" y="0"/>
                </a:lnTo>
                <a:lnTo>
                  <a:pt x="1356127" y="1883509"/>
                </a:lnTo>
                <a:lnTo>
                  <a:pt x="0" y="1883509"/>
                </a:lnTo>
                <a:lnTo>
                  <a:pt x="0" y="0"/>
                </a:lnTo>
                <a:close/>
              </a:path>
            </a:pathLst>
          </a:custGeom>
          <a:blipFill rotWithShape="1">
            <a:blip r:embed="rId5">
              <a:alphaModFix/>
            </a:blip>
            <a:stretch>
              <a:fillRect/>
            </a:stretch>
          </a:blipFill>
          <a:ln>
            <a:noFill/>
          </a:ln>
        </p:spPr>
        <p:txBody>
          <a:bodyPr/>
          <a:lstStyle/>
          <a:p>
            <a:endParaRPr lang="en-US"/>
          </a:p>
        </p:txBody>
      </p:sp>
      <p:sp>
        <p:nvSpPr>
          <p:cNvPr id="368" name="Google Shape;368;p28"/>
          <p:cNvSpPr/>
          <p:nvPr/>
        </p:nvSpPr>
        <p:spPr>
          <a:xfrm>
            <a:off x="10529567" y="7627498"/>
            <a:ext cx="2339865" cy="1425190"/>
          </a:xfrm>
          <a:custGeom>
            <a:avLst/>
            <a:gdLst/>
            <a:ahLst/>
            <a:cxnLst/>
            <a:rect l="l" t="t" r="r" b="b"/>
            <a:pathLst>
              <a:path w="2339865" h="1425190" extrusionOk="0">
                <a:moveTo>
                  <a:pt x="0" y="0"/>
                </a:moveTo>
                <a:lnTo>
                  <a:pt x="2339865" y="0"/>
                </a:lnTo>
                <a:lnTo>
                  <a:pt x="2339865" y="1425190"/>
                </a:lnTo>
                <a:lnTo>
                  <a:pt x="0" y="1425190"/>
                </a:lnTo>
                <a:lnTo>
                  <a:pt x="0" y="0"/>
                </a:lnTo>
                <a:close/>
              </a:path>
            </a:pathLst>
          </a:custGeom>
          <a:blipFill rotWithShape="1">
            <a:blip r:embed="rId6">
              <a:alphaModFix/>
            </a:blip>
            <a:stretch>
              <a:fillRect/>
            </a:stretch>
          </a:blipFill>
          <a:ln>
            <a:noFill/>
          </a:ln>
        </p:spPr>
        <p:txBody>
          <a:bodyPr/>
          <a:lstStyle/>
          <a:p>
            <a:endParaRPr lang="en-US"/>
          </a:p>
        </p:txBody>
      </p:sp>
      <p:sp>
        <p:nvSpPr>
          <p:cNvPr id="369" name="Google Shape;369;p28"/>
          <p:cNvSpPr/>
          <p:nvPr/>
        </p:nvSpPr>
        <p:spPr>
          <a:xfrm>
            <a:off x="13071343" y="7429251"/>
            <a:ext cx="2374059" cy="1480549"/>
          </a:xfrm>
          <a:custGeom>
            <a:avLst/>
            <a:gdLst/>
            <a:ahLst/>
            <a:cxnLst/>
            <a:rect l="l" t="t" r="r" b="b"/>
            <a:pathLst>
              <a:path w="2374059" h="1480549" extrusionOk="0">
                <a:moveTo>
                  <a:pt x="0" y="0"/>
                </a:moveTo>
                <a:lnTo>
                  <a:pt x="2374059" y="0"/>
                </a:lnTo>
                <a:lnTo>
                  <a:pt x="2374059" y="1480549"/>
                </a:lnTo>
                <a:lnTo>
                  <a:pt x="0" y="1480549"/>
                </a:lnTo>
                <a:lnTo>
                  <a:pt x="0" y="0"/>
                </a:lnTo>
                <a:close/>
              </a:path>
            </a:pathLst>
          </a:custGeom>
          <a:blipFill rotWithShape="1">
            <a:blip r:embed="rId7">
              <a:alphaModFix/>
            </a:blip>
            <a:stretch>
              <a:fillRect/>
            </a:stretch>
          </a:blipFill>
          <a:ln>
            <a:noFill/>
          </a:ln>
        </p:spPr>
        <p:txBody>
          <a:bodyPr/>
          <a:lstStyle/>
          <a:p>
            <a:endParaRPr lang="en-US"/>
          </a:p>
        </p:txBody>
      </p:sp>
      <p:sp>
        <p:nvSpPr>
          <p:cNvPr id="370" name="Google Shape;370;p28"/>
          <p:cNvSpPr/>
          <p:nvPr/>
        </p:nvSpPr>
        <p:spPr>
          <a:xfrm>
            <a:off x="7967010" y="5566413"/>
            <a:ext cx="2243256" cy="1480549"/>
          </a:xfrm>
          <a:custGeom>
            <a:avLst/>
            <a:gdLst/>
            <a:ahLst/>
            <a:cxnLst/>
            <a:rect l="l" t="t" r="r" b="b"/>
            <a:pathLst>
              <a:path w="2243256" h="1480549" extrusionOk="0">
                <a:moveTo>
                  <a:pt x="0" y="0"/>
                </a:moveTo>
                <a:lnTo>
                  <a:pt x="2243257" y="0"/>
                </a:lnTo>
                <a:lnTo>
                  <a:pt x="2243257" y="1480549"/>
                </a:lnTo>
                <a:lnTo>
                  <a:pt x="0" y="1480549"/>
                </a:lnTo>
                <a:lnTo>
                  <a:pt x="0" y="0"/>
                </a:lnTo>
                <a:close/>
              </a:path>
            </a:pathLst>
          </a:custGeom>
          <a:blipFill rotWithShape="1">
            <a:blip r:embed="rId8">
              <a:alphaModFix/>
            </a:blip>
            <a:stretch>
              <a:fillRect/>
            </a:stretch>
          </a:blipFill>
          <a:ln>
            <a:noFill/>
          </a:ln>
        </p:spPr>
        <p:txBody>
          <a:bodyPr/>
          <a:lstStyle/>
          <a:p>
            <a:endParaRPr lang="en-US"/>
          </a:p>
        </p:txBody>
      </p:sp>
      <p:sp>
        <p:nvSpPr>
          <p:cNvPr id="371" name="Google Shape;371;p28"/>
          <p:cNvSpPr/>
          <p:nvPr/>
        </p:nvSpPr>
        <p:spPr>
          <a:xfrm>
            <a:off x="10529567" y="5425358"/>
            <a:ext cx="2198327" cy="1762659"/>
          </a:xfrm>
          <a:custGeom>
            <a:avLst/>
            <a:gdLst/>
            <a:ahLst/>
            <a:cxnLst/>
            <a:rect l="l" t="t" r="r" b="b"/>
            <a:pathLst>
              <a:path w="2198327" h="1762659" extrusionOk="0">
                <a:moveTo>
                  <a:pt x="0" y="0"/>
                </a:moveTo>
                <a:lnTo>
                  <a:pt x="2198327" y="0"/>
                </a:lnTo>
                <a:lnTo>
                  <a:pt x="2198327" y="1762659"/>
                </a:lnTo>
                <a:lnTo>
                  <a:pt x="0" y="1762659"/>
                </a:lnTo>
                <a:lnTo>
                  <a:pt x="0" y="0"/>
                </a:lnTo>
                <a:close/>
              </a:path>
            </a:pathLst>
          </a:custGeom>
          <a:blipFill rotWithShape="1">
            <a:blip r:embed="rId9">
              <a:alphaModFix/>
            </a:blip>
            <a:stretch>
              <a:fillRect/>
            </a:stretch>
          </a:blipFill>
          <a:ln>
            <a:noFill/>
          </a:ln>
        </p:spPr>
        <p:txBody>
          <a:bodyPr/>
          <a:lstStyle/>
          <a:p>
            <a:endParaRPr lang="en-US"/>
          </a:p>
        </p:txBody>
      </p:sp>
      <p:sp>
        <p:nvSpPr>
          <p:cNvPr id="372" name="Google Shape;372;p28"/>
          <p:cNvSpPr/>
          <p:nvPr/>
        </p:nvSpPr>
        <p:spPr>
          <a:xfrm>
            <a:off x="13046702" y="5591603"/>
            <a:ext cx="2240547" cy="1397286"/>
          </a:xfrm>
          <a:custGeom>
            <a:avLst/>
            <a:gdLst/>
            <a:ahLst/>
            <a:cxnLst/>
            <a:rect l="l" t="t" r="r" b="b"/>
            <a:pathLst>
              <a:path w="2240547" h="1397286" extrusionOk="0">
                <a:moveTo>
                  <a:pt x="0" y="0"/>
                </a:moveTo>
                <a:lnTo>
                  <a:pt x="2240547" y="0"/>
                </a:lnTo>
                <a:lnTo>
                  <a:pt x="2240547" y="1397287"/>
                </a:lnTo>
                <a:lnTo>
                  <a:pt x="0" y="1397287"/>
                </a:lnTo>
                <a:lnTo>
                  <a:pt x="0" y="0"/>
                </a:lnTo>
                <a:close/>
              </a:path>
            </a:pathLst>
          </a:custGeom>
          <a:blipFill rotWithShape="1">
            <a:blip r:embed="rId10">
              <a:alphaModFix/>
            </a:blip>
            <a:stretch>
              <a:fillRect/>
            </a:stretch>
          </a:blipFill>
          <a:ln>
            <a:noFill/>
          </a:ln>
        </p:spPr>
        <p:txBody>
          <a:bodyPr/>
          <a:lstStyle/>
          <a:p>
            <a:endParaRPr lang="en-US"/>
          </a:p>
        </p:txBody>
      </p:sp>
      <p:sp>
        <p:nvSpPr>
          <p:cNvPr id="373" name="Google Shape;373;p28"/>
          <p:cNvSpPr/>
          <p:nvPr/>
        </p:nvSpPr>
        <p:spPr>
          <a:xfrm>
            <a:off x="8132051" y="7627498"/>
            <a:ext cx="1913175" cy="1436620"/>
          </a:xfrm>
          <a:custGeom>
            <a:avLst/>
            <a:gdLst/>
            <a:ahLst/>
            <a:cxnLst/>
            <a:rect l="l" t="t" r="r" b="b"/>
            <a:pathLst>
              <a:path w="1913175" h="1436620" extrusionOk="0">
                <a:moveTo>
                  <a:pt x="0" y="0"/>
                </a:moveTo>
                <a:lnTo>
                  <a:pt x="1913175" y="0"/>
                </a:lnTo>
                <a:lnTo>
                  <a:pt x="1913175" y="1436620"/>
                </a:lnTo>
                <a:lnTo>
                  <a:pt x="0" y="1436620"/>
                </a:lnTo>
                <a:lnTo>
                  <a:pt x="0" y="0"/>
                </a:lnTo>
                <a:close/>
              </a:path>
            </a:pathLst>
          </a:custGeom>
          <a:blipFill rotWithShape="1">
            <a:blip r:embed="rId11">
              <a:alphaModFix/>
            </a:blip>
            <a:stretch>
              <a:fillRect/>
            </a:stretch>
          </a:blipFill>
          <a:ln>
            <a:noFill/>
          </a:ln>
        </p:spPr>
        <p:txBody>
          <a:bodyPr/>
          <a:lstStyle/>
          <a:p>
            <a:endParaRPr lang="en-US"/>
          </a:p>
        </p:txBody>
      </p:sp>
      <p:sp>
        <p:nvSpPr>
          <p:cNvPr id="374" name="Google Shape;374;p28"/>
          <p:cNvSpPr txBox="1"/>
          <p:nvPr/>
        </p:nvSpPr>
        <p:spPr>
          <a:xfrm>
            <a:off x="1232396" y="3455296"/>
            <a:ext cx="4181285" cy="510032"/>
          </a:xfrm>
          <a:prstGeom prst="rect">
            <a:avLst/>
          </a:prstGeom>
          <a:noFill/>
          <a:ln>
            <a:noFill/>
          </a:ln>
        </p:spPr>
        <p:txBody>
          <a:bodyPr spcFirstLastPara="1" wrap="square" lIns="0" tIns="0" rIns="0" bIns="0" anchor="t" anchorCtr="0">
            <a:spAutoFit/>
          </a:bodyPr>
          <a:lstStyle/>
          <a:p>
            <a:pPr marL="0" marR="0" lvl="0" indent="0" algn="ctr" rtl="0">
              <a:lnSpc>
                <a:spcPct val="122000"/>
              </a:lnSpc>
              <a:spcBef>
                <a:spcPts val="0"/>
              </a:spcBef>
              <a:spcAft>
                <a:spcPts val="0"/>
              </a:spcAft>
              <a:buNone/>
            </a:pPr>
            <a:r>
              <a:rPr lang="en-US" sz="1700" b="0" i="0" u="none" strike="noStrike" cap="none">
                <a:solidFill>
                  <a:srgbClr val="F1F0F8"/>
                </a:solidFill>
                <a:latin typeface="DM Sans"/>
                <a:ea typeface="DM Sans"/>
                <a:cs typeface="DM Sans"/>
                <a:sym typeface="DM Sans"/>
              </a:rPr>
              <a:t>This presentation template</a:t>
            </a:r>
            <a:endParaRPr/>
          </a:p>
          <a:p>
            <a:pPr marL="0" marR="0" lvl="0" indent="0" algn="ctr" rtl="0">
              <a:lnSpc>
                <a:spcPct val="122000"/>
              </a:lnSpc>
              <a:spcBef>
                <a:spcPts val="0"/>
              </a:spcBef>
              <a:spcAft>
                <a:spcPts val="0"/>
              </a:spcAft>
              <a:buNone/>
            </a:pPr>
            <a:r>
              <a:rPr lang="en-US" sz="1700" b="0" i="0" u="none" strike="noStrike" cap="none">
                <a:solidFill>
                  <a:srgbClr val="F1F0F8"/>
                </a:solidFill>
                <a:latin typeface="DM Sans"/>
                <a:ea typeface="DM Sans"/>
                <a:cs typeface="DM Sans"/>
                <a:sym typeface="DM Sans"/>
              </a:rPr>
              <a:t>uses the following free fonts:</a:t>
            </a:r>
            <a:endParaRPr/>
          </a:p>
        </p:txBody>
      </p:sp>
      <p:sp>
        <p:nvSpPr>
          <p:cNvPr id="375" name="Google Shape;375;p28"/>
          <p:cNvSpPr txBox="1"/>
          <p:nvPr/>
        </p:nvSpPr>
        <p:spPr>
          <a:xfrm>
            <a:off x="1175455" y="6548106"/>
            <a:ext cx="4368067" cy="252857"/>
          </a:xfrm>
          <a:prstGeom prst="rect">
            <a:avLst/>
          </a:prstGeom>
          <a:noFill/>
          <a:ln>
            <a:noFill/>
          </a:ln>
        </p:spPr>
        <p:txBody>
          <a:bodyPr spcFirstLastPara="1" wrap="square" lIns="0" tIns="0" rIns="0" bIns="0" anchor="t" anchorCtr="0">
            <a:spAutoFit/>
          </a:bodyPr>
          <a:lstStyle/>
          <a:p>
            <a:pPr marL="0" marR="0" lvl="0" indent="0" algn="ctr" rtl="0">
              <a:lnSpc>
                <a:spcPct val="122000"/>
              </a:lnSpc>
              <a:spcBef>
                <a:spcPts val="0"/>
              </a:spcBef>
              <a:spcAft>
                <a:spcPts val="0"/>
              </a:spcAft>
              <a:buNone/>
            </a:pPr>
            <a:r>
              <a:rPr lang="en-US" sz="1700" b="0" i="0" u="none" strike="noStrike" cap="none">
                <a:solidFill>
                  <a:srgbClr val="F1F0F8"/>
                </a:solidFill>
                <a:latin typeface="DM Sans"/>
                <a:ea typeface="DM Sans"/>
                <a:cs typeface="DM Sans"/>
                <a:sym typeface="DM Sans"/>
              </a:rPr>
              <a:t>You can find these fonts online too.</a:t>
            </a:r>
            <a:endParaRPr/>
          </a:p>
        </p:txBody>
      </p:sp>
      <p:sp>
        <p:nvSpPr>
          <p:cNvPr id="376" name="Google Shape;376;p28"/>
          <p:cNvSpPr txBox="1"/>
          <p:nvPr/>
        </p:nvSpPr>
        <p:spPr>
          <a:xfrm>
            <a:off x="1747770" y="4317826"/>
            <a:ext cx="3150600" cy="2083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497" b="1" i="0" u="none" strike="noStrike" cap="none">
                <a:solidFill>
                  <a:srgbClr val="F1F0F8"/>
                </a:solidFill>
                <a:latin typeface="DM Sans"/>
                <a:ea typeface="DM Sans"/>
                <a:cs typeface="DM Sans"/>
                <a:sym typeface="DM Sans"/>
              </a:rPr>
              <a:t>TITLES:</a:t>
            </a:r>
            <a:endParaRPr/>
          </a:p>
          <a:p>
            <a:pPr marL="0" marR="0" lvl="0" indent="0" algn="ctr" rtl="0">
              <a:lnSpc>
                <a:spcPct val="90000"/>
              </a:lnSpc>
              <a:spcBef>
                <a:spcPts val="0"/>
              </a:spcBef>
              <a:spcAft>
                <a:spcPts val="0"/>
              </a:spcAft>
              <a:buNone/>
            </a:pPr>
            <a:r>
              <a:rPr lang="en-US" sz="2110" b="0" i="0" u="none" strike="noStrike" cap="none">
                <a:solidFill>
                  <a:srgbClr val="F1F0F8"/>
                </a:solidFill>
                <a:latin typeface="DM Sans"/>
                <a:ea typeface="DM Sans"/>
                <a:cs typeface="DM Sans"/>
                <a:sym typeface="DM Sans"/>
              </a:rPr>
              <a:t>KHAND</a:t>
            </a:r>
            <a:endParaRPr/>
          </a:p>
          <a:p>
            <a:pPr marL="0" marR="0" lvl="0" indent="0" algn="ctr" rtl="0">
              <a:lnSpc>
                <a:spcPct val="90000"/>
              </a:lnSpc>
              <a:spcBef>
                <a:spcPts val="0"/>
              </a:spcBef>
              <a:spcAft>
                <a:spcPts val="0"/>
              </a:spcAft>
              <a:buNone/>
            </a:pPr>
            <a:endParaRPr sz="2110" b="0" i="0" u="none" strike="noStrike" cap="none">
              <a:solidFill>
                <a:srgbClr val="F1F0F8"/>
              </a:solidFill>
              <a:latin typeface="DM Sans"/>
              <a:ea typeface="DM Sans"/>
              <a:cs typeface="DM Sans"/>
              <a:sym typeface="DM Sans"/>
            </a:endParaRPr>
          </a:p>
          <a:p>
            <a:pPr marL="0" marR="0" lvl="0" indent="0" algn="ctr" rtl="0">
              <a:lnSpc>
                <a:spcPct val="90000"/>
              </a:lnSpc>
              <a:spcBef>
                <a:spcPts val="0"/>
              </a:spcBef>
              <a:spcAft>
                <a:spcPts val="0"/>
              </a:spcAft>
              <a:buNone/>
            </a:pPr>
            <a:r>
              <a:rPr lang="en-US" sz="1497" b="1" i="0" u="none" strike="noStrike" cap="none">
                <a:solidFill>
                  <a:srgbClr val="F1F0F8"/>
                </a:solidFill>
                <a:latin typeface="DM Sans"/>
                <a:ea typeface="DM Sans"/>
                <a:cs typeface="DM Sans"/>
                <a:sym typeface="DM Sans"/>
              </a:rPr>
              <a:t>HEADERS:</a:t>
            </a:r>
            <a:endParaRPr/>
          </a:p>
          <a:p>
            <a:pPr marL="0" marR="0" lvl="0" indent="0" algn="ctr" rtl="0">
              <a:lnSpc>
                <a:spcPct val="90000"/>
              </a:lnSpc>
              <a:spcBef>
                <a:spcPts val="0"/>
              </a:spcBef>
              <a:spcAft>
                <a:spcPts val="0"/>
              </a:spcAft>
              <a:buNone/>
            </a:pPr>
            <a:r>
              <a:rPr lang="en-US" sz="2110" b="0" i="0" u="none" strike="noStrike" cap="none">
                <a:solidFill>
                  <a:srgbClr val="F1F0F8"/>
                </a:solidFill>
                <a:latin typeface="DM Sans"/>
                <a:ea typeface="DM Sans"/>
                <a:cs typeface="DM Sans"/>
                <a:sym typeface="DM Sans"/>
              </a:rPr>
              <a:t>KHAND</a:t>
            </a:r>
            <a:endParaRPr/>
          </a:p>
          <a:p>
            <a:pPr marL="0" marR="0" lvl="0" indent="0" algn="ctr" rtl="0">
              <a:lnSpc>
                <a:spcPct val="90000"/>
              </a:lnSpc>
              <a:spcBef>
                <a:spcPts val="0"/>
              </a:spcBef>
              <a:spcAft>
                <a:spcPts val="0"/>
              </a:spcAft>
              <a:buNone/>
            </a:pPr>
            <a:endParaRPr sz="2110" b="0" i="0" u="none" strike="noStrike" cap="none">
              <a:solidFill>
                <a:srgbClr val="F1F0F8"/>
              </a:solidFill>
              <a:latin typeface="DM Sans"/>
              <a:ea typeface="DM Sans"/>
              <a:cs typeface="DM Sans"/>
              <a:sym typeface="DM Sans"/>
            </a:endParaRPr>
          </a:p>
          <a:p>
            <a:pPr marL="0" marR="0" lvl="0" indent="0" algn="ctr" rtl="0">
              <a:lnSpc>
                <a:spcPct val="90000"/>
              </a:lnSpc>
              <a:spcBef>
                <a:spcPts val="0"/>
              </a:spcBef>
              <a:spcAft>
                <a:spcPts val="0"/>
              </a:spcAft>
              <a:buNone/>
            </a:pPr>
            <a:r>
              <a:rPr lang="en-US" sz="1497" b="1" i="0" u="none" strike="noStrike" cap="none">
                <a:solidFill>
                  <a:srgbClr val="F1F0F8"/>
                </a:solidFill>
                <a:latin typeface="DM Sans"/>
                <a:ea typeface="DM Sans"/>
                <a:cs typeface="DM Sans"/>
                <a:sym typeface="DM Sans"/>
              </a:rPr>
              <a:t>BODY COPY:</a:t>
            </a:r>
            <a:endParaRPr/>
          </a:p>
          <a:p>
            <a:pPr marL="0" marR="0" lvl="0" indent="0" algn="ctr" rtl="0">
              <a:lnSpc>
                <a:spcPct val="90000"/>
              </a:lnSpc>
              <a:spcBef>
                <a:spcPts val="0"/>
              </a:spcBef>
              <a:spcAft>
                <a:spcPts val="0"/>
              </a:spcAft>
              <a:buNone/>
            </a:pPr>
            <a:r>
              <a:rPr lang="en-US" sz="2110" b="0" i="0" u="none" strike="noStrike" cap="none">
                <a:solidFill>
                  <a:srgbClr val="F1F0F8"/>
                </a:solidFill>
                <a:latin typeface="DM Sans"/>
                <a:ea typeface="DM Sans"/>
                <a:cs typeface="DM Sans"/>
                <a:sym typeface="DM Sans"/>
              </a:rPr>
              <a:t>DM SANS</a:t>
            </a:r>
            <a:endParaRPr/>
          </a:p>
        </p:txBody>
      </p:sp>
      <p:sp>
        <p:nvSpPr>
          <p:cNvPr id="377" name="Google Shape;377;p28"/>
          <p:cNvSpPr txBox="1"/>
          <p:nvPr/>
        </p:nvSpPr>
        <p:spPr>
          <a:xfrm>
            <a:off x="1778789" y="8992602"/>
            <a:ext cx="1221374" cy="170942"/>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1300" b="1" i="0" u="none" strike="noStrike" cap="none">
                <a:solidFill>
                  <a:srgbClr val="F1F0F8"/>
                </a:solidFill>
                <a:latin typeface="DM Sans"/>
                <a:ea typeface="DM Sans"/>
                <a:cs typeface="DM Sans"/>
                <a:sym typeface="DM Sans"/>
              </a:rPr>
              <a:t>#F1F0F8</a:t>
            </a:r>
            <a:endParaRPr/>
          </a:p>
        </p:txBody>
      </p:sp>
      <p:sp>
        <p:nvSpPr>
          <p:cNvPr id="378" name="Google Shape;378;p28"/>
          <p:cNvSpPr txBox="1"/>
          <p:nvPr/>
        </p:nvSpPr>
        <p:spPr>
          <a:xfrm>
            <a:off x="2712352" y="8992602"/>
            <a:ext cx="1221374" cy="170942"/>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1300" b="1" i="0" u="none" strike="noStrike" cap="none">
                <a:solidFill>
                  <a:srgbClr val="F1F0F8"/>
                </a:solidFill>
                <a:latin typeface="DM Sans"/>
                <a:ea typeface="DM Sans"/>
                <a:cs typeface="DM Sans"/>
                <a:sym typeface="DM Sans"/>
              </a:rPr>
              <a:t>#0E1D40</a:t>
            </a:r>
            <a:endParaRPr/>
          </a:p>
        </p:txBody>
      </p:sp>
      <p:sp>
        <p:nvSpPr>
          <p:cNvPr id="379" name="Google Shape;379;p28"/>
          <p:cNvSpPr txBox="1"/>
          <p:nvPr/>
        </p:nvSpPr>
        <p:spPr>
          <a:xfrm>
            <a:off x="3645914" y="8992602"/>
            <a:ext cx="1221374" cy="170942"/>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1300" b="1" i="0" u="none" strike="noStrike" cap="none">
                <a:solidFill>
                  <a:srgbClr val="F1F0F8"/>
                </a:solidFill>
                <a:latin typeface="DM Sans"/>
                <a:ea typeface="DM Sans"/>
                <a:cs typeface="DM Sans"/>
                <a:sym typeface="DM Sans"/>
              </a:rPr>
              <a:t>#CCF5AC</a:t>
            </a:r>
            <a:endParaRPr/>
          </a:p>
        </p:txBody>
      </p:sp>
      <p:sp>
        <p:nvSpPr>
          <p:cNvPr id="380" name="Google Shape;380;p28"/>
          <p:cNvSpPr txBox="1"/>
          <p:nvPr/>
        </p:nvSpPr>
        <p:spPr>
          <a:xfrm>
            <a:off x="4210005" y="1436516"/>
            <a:ext cx="9867990" cy="337312"/>
          </a:xfrm>
          <a:prstGeom prst="rect">
            <a:avLst/>
          </a:prstGeom>
          <a:noFill/>
          <a:ln>
            <a:noFill/>
          </a:ln>
        </p:spPr>
        <p:txBody>
          <a:bodyPr spcFirstLastPara="1" wrap="square" lIns="0" tIns="0" rIns="0" bIns="0" anchor="t" anchorCtr="0">
            <a:spAutoFit/>
          </a:bodyPr>
          <a:lstStyle/>
          <a:p>
            <a:pPr marL="0" marR="0" lvl="1" indent="0" algn="ctr" rtl="0">
              <a:lnSpc>
                <a:spcPct val="122010"/>
              </a:lnSpc>
              <a:spcBef>
                <a:spcPts val="0"/>
              </a:spcBef>
              <a:spcAft>
                <a:spcPts val="0"/>
              </a:spcAft>
              <a:buNone/>
            </a:pPr>
            <a:r>
              <a:rPr lang="en-US" sz="2199" b="0" i="0" u="none" strike="noStrike" cap="none">
                <a:solidFill>
                  <a:srgbClr val="0E1D40"/>
                </a:solidFill>
                <a:latin typeface="DM Sans"/>
                <a:ea typeface="DM Sans"/>
                <a:cs typeface="DM Sans"/>
                <a:sym typeface="DM Sans"/>
              </a:rPr>
              <a:t>Use these design resources in your Canva Presentation.</a:t>
            </a:r>
            <a:endParaRPr/>
          </a:p>
        </p:txBody>
      </p:sp>
      <p:sp>
        <p:nvSpPr>
          <p:cNvPr id="381" name="Google Shape;381;p28"/>
          <p:cNvSpPr txBox="1"/>
          <p:nvPr/>
        </p:nvSpPr>
        <p:spPr>
          <a:xfrm>
            <a:off x="11706206" y="9906311"/>
            <a:ext cx="5916757" cy="185049"/>
          </a:xfrm>
          <a:prstGeom prst="rect">
            <a:avLst/>
          </a:prstGeom>
          <a:noFill/>
          <a:ln>
            <a:noFill/>
          </a:ln>
        </p:spPr>
        <p:txBody>
          <a:bodyPr spcFirstLastPara="1" wrap="square" lIns="0" tIns="0" rIns="0" bIns="0" anchor="t" anchorCtr="0">
            <a:spAutoFit/>
          </a:bodyPr>
          <a:lstStyle/>
          <a:p>
            <a:pPr marL="0" marR="0" lvl="1" indent="0" algn="r" rtl="0">
              <a:lnSpc>
                <a:spcPct val="122018"/>
              </a:lnSpc>
              <a:spcBef>
                <a:spcPts val="0"/>
              </a:spcBef>
              <a:spcAft>
                <a:spcPts val="0"/>
              </a:spcAft>
              <a:buNone/>
            </a:pPr>
            <a:r>
              <a:rPr lang="en-US" sz="1199" b="1" i="0" u="none" strike="noStrike" cap="none">
                <a:solidFill>
                  <a:srgbClr val="0E1D40"/>
                </a:solidFill>
                <a:latin typeface="DM Sans"/>
                <a:ea typeface="DM Sans"/>
                <a:cs typeface="DM Sans"/>
                <a:sym typeface="DM Sans"/>
              </a:rPr>
              <a:t>DON'T FORGET TO DELETE THIS PAGE BEFORE PRESENTING. </a:t>
            </a:r>
            <a:endParaRPr/>
          </a:p>
        </p:txBody>
      </p:sp>
      <p:sp>
        <p:nvSpPr>
          <p:cNvPr id="382" name="Google Shape;382;p28"/>
          <p:cNvSpPr txBox="1"/>
          <p:nvPr/>
        </p:nvSpPr>
        <p:spPr>
          <a:xfrm>
            <a:off x="5469973" y="543899"/>
            <a:ext cx="7348055" cy="75184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600" b="1" i="0" u="none" strike="noStrike" cap="none">
                <a:solidFill>
                  <a:srgbClr val="0E1D40"/>
                </a:solidFill>
                <a:latin typeface="Khand SemiBold"/>
                <a:ea typeface="Khand SemiBold"/>
                <a:cs typeface="Khand SemiBold"/>
                <a:sym typeface="Khand SemiBold"/>
              </a:rPr>
              <a:t>RESOURCE PAGE</a:t>
            </a:r>
            <a:endParaRPr/>
          </a:p>
        </p:txBody>
      </p:sp>
      <p:sp>
        <p:nvSpPr>
          <p:cNvPr id="383" name="Google Shape;383;p28"/>
          <p:cNvSpPr txBox="1"/>
          <p:nvPr/>
        </p:nvSpPr>
        <p:spPr>
          <a:xfrm>
            <a:off x="1747770" y="2693383"/>
            <a:ext cx="3150536" cy="384175"/>
          </a:xfrm>
          <a:prstGeom prst="rect">
            <a:avLst/>
          </a:prstGeom>
          <a:noFill/>
          <a:ln>
            <a:noFill/>
          </a:ln>
        </p:spPr>
        <p:txBody>
          <a:bodyPr spcFirstLastPara="1" wrap="square" lIns="0" tIns="0" rIns="0" bIns="0" anchor="t" anchorCtr="0">
            <a:spAutoFit/>
          </a:bodyPr>
          <a:lstStyle/>
          <a:p>
            <a:pPr marL="0" marR="0" lvl="0" indent="0" algn="ctr" rtl="0">
              <a:lnSpc>
                <a:spcPct val="122008"/>
              </a:lnSpc>
              <a:spcBef>
                <a:spcPts val="0"/>
              </a:spcBef>
              <a:spcAft>
                <a:spcPts val="0"/>
              </a:spcAft>
              <a:buNone/>
            </a:pPr>
            <a:r>
              <a:rPr lang="en-US" sz="2499" b="1" i="0" u="none" strike="noStrike" cap="none">
                <a:solidFill>
                  <a:srgbClr val="CCF5AC"/>
                </a:solidFill>
                <a:latin typeface="Khand SemiBold"/>
                <a:ea typeface="Khand SemiBold"/>
                <a:cs typeface="Khand SemiBold"/>
                <a:sym typeface="Khand SemiBold"/>
              </a:rPr>
              <a:t>FONTS</a:t>
            </a:r>
            <a:endParaRPr/>
          </a:p>
        </p:txBody>
      </p:sp>
      <p:sp>
        <p:nvSpPr>
          <p:cNvPr id="384" name="Google Shape;384;p28"/>
          <p:cNvSpPr txBox="1"/>
          <p:nvPr/>
        </p:nvSpPr>
        <p:spPr>
          <a:xfrm>
            <a:off x="10291206" y="2693383"/>
            <a:ext cx="3150536" cy="384175"/>
          </a:xfrm>
          <a:prstGeom prst="rect">
            <a:avLst/>
          </a:prstGeom>
          <a:noFill/>
          <a:ln>
            <a:noFill/>
          </a:ln>
        </p:spPr>
        <p:txBody>
          <a:bodyPr spcFirstLastPara="1" wrap="square" lIns="0" tIns="0" rIns="0" bIns="0" anchor="t" anchorCtr="0">
            <a:spAutoFit/>
          </a:bodyPr>
          <a:lstStyle/>
          <a:p>
            <a:pPr marL="0" marR="0" lvl="0" indent="0" algn="ctr" rtl="0">
              <a:lnSpc>
                <a:spcPct val="122008"/>
              </a:lnSpc>
              <a:spcBef>
                <a:spcPts val="0"/>
              </a:spcBef>
              <a:spcAft>
                <a:spcPts val="0"/>
              </a:spcAft>
              <a:buNone/>
            </a:pPr>
            <a:r>
              <a:rPr lang="en-US" sz="2499" b="1" i="0" u="none" strike="noStrike" cap="none">
                <a:solidFill>
                  <a:srgbClr val="CCF5AC"/>
                </a:solidFill>
                <a:latin typeface="Khand SemiBold"/>
                <a:ea typeface="Khand SemiBold"/>
                <a:cs typeface="Khand SemiBold"/>
                <a:sym typeface="Khand SemiBold"/>
              </a:rPr>
              <a:t>DESIGN ELEMENTS</a:t>
            </a:r>
            <a:endParaRPr/>
          </a:p>
        </p:txBody>
      </p:sp>
      <p:sp>
        <p:nvSpPr>
          <p:cNvPr id="385" name="Google Shape;385;p28"/>
          <p:cNvSpPr txBox="1"/>
          <p:nvPr/>
        </p:nvSpPr>
        <p:spPr>
          <a:xfrm>
            <a:off x="1747770" y="7296522"/>
            <a:ext cx="3150536" cy="384175"/>
          </a:xfrm>
          <a:prstGeom prst="rect">
            <a:avLst/>
          </a:prstGeom>
          <a:noFill/>
          <a:ln>
            <a:noFill/>
          </a:ln>
        </p:spPr>
        <p:txBody>
          <a:bodyPr spcFirstLastPara="1" wrap="square" lIns="0" tIns="0" rIns="0" bIns="0" anchor="t" anchorCtr="0">
            <a:spAutoFit/>
          </a:bodyPr>
          <a:lstStyle/>
          <a:p>
            <a:pPr marL="0" marR="0" lvl="0" indent="0" algn="ctr" rtl="0">
              <a:lnSpc>
                <a:spcPct val="122008"/>
              </a:lnSpc>
              <a:spcBef>
                <a:spcPts val="0"/>
              </a:spcBef>
              <a:spcAft>
                <a:spcPts val="0"/>
              </a:spcAft>
              <a:buNone/>
            </a:pPr>
            <a:r>
              <a:rPr lang="en-US" sz="2499" b="1" i="0" u="none" strike="noStrike" cap="none">
                <a:solidFill>
                  <a:srgbClr val="CCF5AC"/>
                </a:solidFill>
                <a:latin typeface="Khand SemiBold"/>
                <a:ea typeface="Khand SemiBold"/>
                <a:cs typeface="Khand SemiBold"/>
                <a:sym typeface="Khand SemiBold"/>
              </a:rPr>
              <a:t>COLORS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0F8"/>
        </a:solidFill>
        <a:effectLst/>
      </p:bgPr>
    </p:bg>
    <p:spTree>
      <p:nvGrpSpPr>
        <p:cNvPr id="1" name="Shape 389"/>
        <p:cNvGrpSpPr/>
        <p:nvPr/>
      </p:nvGrpSpPr>
      <p:grpSpPr>
        <a:xfrm>
          <a:off x="0" y="0"/>
          <a:ext cx="0" cy="0"/>
          <a:chOff x="0" y="0"/>
          <a:chExt cx="0" cy="0"/>
        </a:xfrm>
      </p:grpSpPr>
      <p:grpSp>
        <p:nvGrpSpPr>
          <p:cNvPr id="390" name="Google Shape;390;p29"/>
          <p:cNvGrpSpPr/>
          <p:nvPr/>
        </p:nvGrpSpPr>
        <p:grpSpPr>
          <a:xfrm>
            <a:off x="5995272" y="2401409"/>
            <a:ext cx="6297456" cy="2611613"/>
            <a:chOff x="0" y="-28575"/>
            <a:chExt cx="1658589" cy="687832"/>
          </a:xfrm>
        </p:grpSpPr>
        <p:sp>
          <p:nvSpPr>
            <p:cNvPr id="391" name="Google Shape;391;p29"/>
            <p:cNvSpPr/>
            <p:nvPr/>
          </p:nvSpPr>
          <p:spPr>
            <a:xfrm>
              <a:off x="0" y="0"/>
              <a:ext cx="1658589" cy="659257"/>
            </a:xfrm>
            <a:custGeom>
              <a:avLst/>
              <a:gdLst/>
              <a:ahLst/>
              <a:cxnLst/>
              <a:rect l="l" t="t" r="r" b="b"/>
              <a:pathLst>
                <a:path w="1658589" h="659257" extrusionOk="0">
                  <a:moveTo>
                    <a:pt x="29505" y="0"/>
                  </a:moveTo>
                  <a:lnTo>
                    <a:pt x="1629084" y="0"/>
                  </a:lnTo>
                  <a:cubicBezTo>
                    <a:pt x="1636910" y="0"/>
                    <a:pt x="1644414" y="3109"/>
                    <a:pt x="1649948" y="8642"/>
                  </a:cubicBezTo>
                  <a:cubicBezTo>
                    <a:pt x="1655481" y="14175"/>
                    <a:pt x="1658589" y="21680"/>
                    <a:pt x="1658589" y="29505"/>
                  </a:cubicBezTo>
                  <a:lnTo>
                    <a:pt x="1658589" y="629752"/>
                  </a:lnTo>
                  <a:cubicBezTo>
                    <a:pt x="1658589" y="637577"/>
                    <a:pt x="1655481" y="645082"/>
                    <a:pt x="1649948" y="650615"/>
                  </a:cubicBezTo>
                  <a:cubicBezTo>
                    <a:pt x="1644414" y="656149"/>
                    <a:pt x="1636910" y="659257"/>
                    <a:pt x="1629084" y="659257"/>
                  </a:cubicBezTo>
                  <a:lnTo>
                    <a:pt x="29505" y="659257"/>
                  </a:lnTo>
                  <a:cubicBezTo>
                    <a:pt x="21680" y="659257"/>
                    <a:pt x="14175" y="656149"/>
                    <a:pt x="8642" y="650615"/>
                  </a:cubicBezTo>
                  <a:cubicBezTo>
                    <a:pt x="3109" y="645082"/>
                    <a:pt x="0" y="637577"/>
                    <a:pt x="0" y="629752"/>
                  </a:cubicBezTo>
                  <a:lnTo>
                    <a:pt x="0" y="29505"/>
                  </a:lnTo>
                  <a:cubicBezTo>
                    <a:pt x="0" y="21680"/>
                    <a:pt x="3109" y="14175"/>
                    <a:pt x="8642" y="8642"/>
                  </a:cubicBezTo>
                  <a:cubicBezTo>
                    <a:pt x="14175" y="3109"/>
                    <a:pt x="21680" y="0"/>
                    <a:pt x="29505" y="0"/>
                  </a:cubicBezTo>
                  <a:close/>
                </a:path>
              </a:pathLst>
            </a:custGeom>
            <a:solidFill>
              <a:srgbClr val="0E1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txBox="1"/>
            <p:nvPr/>
          </p:nvSpPr>
          <p:spPr>
            <a:xfrm>
              <a:off x="0" y="-28575"/>
              <a:ext cx="1658589" cy="687832"/>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3" name="Google Shape;393;p29"/>
          <p:cNvGrpSpPr/>
          <p:nvPr/>
        </p:nvGrpSpPr>
        <p:grpSpPr>
          <a:xfrm>
            <a:off x="5995272" y="5476026"/>
            <a:ext cx="6297456" cy="2611613"/>
            <a:chOff x="0" y="-28575"/>
            <a:chExt cx="1658589" cy="687832"/>
          </a:xfrm>
        </p:grpSpPr>
        <p:sp>
          <p:nvSpPr>
            <p:cNvPr id="394" name="Google Shape;394;p29"/>
            <p:cNvSpPr/>
            <p:nvPr/>
          </p:nvSpPr>
          <p:spPr>
            <a:xfrm>
              <a:off x="0" y="0"/>
              <a:ext cx="1658589" cy="659257"/>
            </a:xfrm>
            <a:custGeom>
              <a:avLst/>
              <a:gdLst/>
              <a:ahLst/>
              <a:cxnLst/>
              <a:rect l="l" t="t" r="r" b="b"/>
              <a:pathLst>
                <a:path w="1658589" h="659257" extrusionOk="0">
                  <a:moveTo>
                    <a:pt x="29505" y="0"/>
                  </a:moveTo>
                  <a:lnTo>
                    <a:pt x="1629084" y="0"/>
                  </a:lnTo>
                  <a:cubicBezTo>
                    <a:pt x="1636910" y="0"/>
                    <a:pt x="1644414" y="3109"/>
                    <a:pt x="1649948" y="8642"/>
                  </a:cubicBezTo>
                  <a:cubicBezTo>
                    <a:pt x="1655481" y="14175"/>
                    <a:pt x="1658589" y="21680"/>
                    <a:pt x="1658589" y="29505"/>
                  </a:cubicBezTo>
                  <a:lnTo>
                    <a:pt x="1658589" y="629752"/>
                  </a:lnTo>
                  <a:cubicBezTo>
                    <a:pt x="1658589" y="637577"/>
                    <a:pt x="1655481" y="645082"/>
                    <a:pt x="1649948" y="650615"/>
                  </a:cubicBezTo>
                  <a:cubicBezTo>
                    <a:pt x="1644414" y="656149"/>
                    <a:pt x="1636910" y="659257"/>
                    <a:pt x="1629084" y="659257"/>
                  </a:cubicBezTo>
                  <a:lnTo>
                    <a:pt x="29505" y="659257"/>
                  </a:lnTo>
                  <a:cubicBezTo>
                    <a:pt x="21680" y="659257"/>
                    <a:pt x="14175" y="656149"/>
                    <a:pt x="8642" y="650615"/>
                  </a:cubicBezTo>
                  <a:cubicBezTo>
                    <a:pt x="3109" y="645082"/>
                    <a:pt x="0" y="637577"/>
                    <a:pt x="0" y="629752"/>
                  </a:cubicBezTo>
                  <a:lnTo>
                    <a:pt x="0" y="29505"/>
                  </a:lnTo>
                  <a:cubicBezTo>
                    <a:pt x="0" y="21680"/>
                    <a:pt x="3109" y="14175"/>
                    <a:pt x="8642" y="8642"/>
                  </a:cubicBezTo>
                  <a:cubicBezTo>
                    <a:pt x="14175" y="3109"/>
                    <a:pt x="21680" y="0"/>
                    <a:pt x="29505" y="0"/>
                  </a:cubicBezTo>
                  <a:close/>
                </a:path>
              </a:pathLst>
            </a:custGeom>
            <a:solidFill>
              <a:srgbClr val="0E1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txBox="1"/>
            <p:nvPr/>
          </p:nvSpPr>
          <p:spPr>
            <a:xfrm>
              <a:off x="0" y="-28575"/>
              <a:ext cx="1658589" cy="687832"/>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96" name="Google Shape;396;p29"/>
          <p:cNvSpPr txBox="1"/>
          <p:nvPr/>
        </p:nvSpPr>
        <p:spPr>
          <a:xfrm>
            <a:off x="3377480" y="1633416"/>
            <a:ext cx="11533039" cy="337312"/>
          </a:xfrm>
          <a:prstGeom prst="rect">
            <a:avLst/>
          </a:prstGeom>
          <a:noFill/>
          <a:ln>
            <a:noFill/>
          </a:ln>
        </p:spPr>
        <p:txBody>
          <a:bodyPr spcFirstLastPara="1" wrap="square" lIns="0" tIns="0" rIns="0" bIns="0" anchor="t" anchorCtr="0">
            <a:spAutoFit/>
          </a:bodyPr>
          <a:lstStyle/>
          <a:p>
            <a:pPr marL="0" marR="0" lvl="1" indent="0" algn="ctr" rtl="0">
              <a:lnSpc>
                <a:spcPct val="122010"/>
              </a:lnSpc>
              <a:spcBef>
                <a:spcPts val="0"/>
              </a:spcBef>
              <a:spcAft>
                <a:spcPts val="0"/>
              </a:spcAft>
              <a:buNone/>
            </a:pPr>
            <a:r>
              <a:rPr lang="en-US" sz="2199" b="0" i="0" u="none" strike="noStrike" cap="none">
                <a:solidFill>
                  <a:srgbClr val="0E1D40"/>
                </a:solidFill>
                <a:latin typeface="DM Sans"/>
                <a:ea typeface="DM Sans"/>
                <a:cs typeface="DM Sans"/>
                <a:sym typeface="DM Sans"/>
              </a:rPr>
              <a:t>This presentation template is free for everyone to use thanks to the following:</a:t>
            </a:r>
            <a:endParaRPr/>
          </a:p>
        </p:txBody>
      </p:sp>
      <p:sp>
        <p:nvSpPr>
          <p:cNvPr id="397" name="Google Shape;397;p29"/>
          <p:cNvSpPr txBox="1"/>
          <p:nvPr/>
        </p:nvSpPr>
        <p:spPr>
          <a:xfrm>
            <a:off x="7108732" y="8836787"/>
            <a:ext cx="4070535" cy="431038"/>
          </a:xfrm>
          <a:prstGeom prst="rect">
            <a:avLst/>
          </a:prstGeom>
          <a:noFill/>
          <a:ln>
            <a:noFill/>
          </a:ln>
        </p:spPr>
        <p:txBody>
          <a:bodyPr spcFirstLastPara="1" wrap="square" lIns="0" tIns="0" rIns="0" bIns="0" anchor="t" anchorCtr="0">
            <a:spAutoFit/>
          </a:bodyPr>
          <a:lstStyle/>
          <a:p>
            <a:pPr marL="0" marR="0" lvl="1" indent="0" algn="ctr" rtl="0">
              <a:lnSpc>
                <a:spcPct val="122007"/>
              </a:lnSpc>
              <a:spcBef>
                <a:spcPts val="0"/>
              </a:spcBef>
              <a:spcAft>
                <a:spcPts val="0"/>
              </a:spcAft>
              <a:buNone/>
            </a:pPr>
            <a:r>
              <a:rPr lang="en-US" sz="2799" b="1" i="0" u="none" strike="noStrike" cap="none">
                <a:solidFill>
                  <a:srgbClr val="0E1D40"/>
                </a:solidFill>
                <a:latin typeface="DM Sans"/>
                <a:ea typeface="DM Sans"/>
                <a:cs typeface="DM Sans"/>
                <a:sym typeface="DM Sans"/>
              </a:rPr>
              <a:t>Happy designing!</a:t>
            </a:r>
            <a:endParaRPr/>
          </a:p>
        </p:txBody>
      </p:sp>
      <p:sp>
        <p:nvSpPr>
          <p:cNvPr id="398" name="Google Shape;398;p29"/>
          <p:cNvSpPr txBox="1"/>
          <p:nvPr/>
        </p:nvSpPr>
        <p:spPr>
          <a:xfrm>
            <a:off x="4210005" y="4348265"/>
            <a:ext cx="9867990" cy="309245"/>
          </a:xfrm>
          <a:prstGeom prst="rect">
            <a:avLst/>
          </a:prstGeom>
          <a:noFill/>
          <a:ln>
            <a:noFill/>
          </a:ln>
        </p:spPr>
        <p:txBody>
          <a:bodyPr spcFirstLastPara="1" wrap="square" lIns="0" tIns="0" rIns="0" bIns="0" anchor="t" anchorCtr="0">
            <a:spAutoFit/>
          </a:bodyPr>
          <a:lstStyle/>
          <a:p>
            <a:pPr marL="0" marR="0" lvl="1" indent="0" algn="ctr" rtl="0">
              <a:lnSpc>
                <a:spcPct val="122000"/>
              </a:lnSpc>
              <a:spcBef>
                <a:spcPts val="0"/>
              </a:spcBef>
              <a:spcAft>
                <a:spcPts val="0"/>
              </a:spcAft>
              <a:buNone/>
            </a:pPr>
            <a:r>
              <a:rPr lang="en-US" sz="2000" b="0" i="0" u="none" strike="noStrike" cap="none">
                <a:solidFill>
                  <a:srgbClr val="F1F0F8"/>
                </a:solidFill>
                <a:latin typeface="DM Sans"/>
                <a:ea typeface="DM Sans"/>
                <a:cs typeface="DM Sans"/>
                <a:sym typeface="DM Sans"/>
              </a:rPr>
              <a:t>for the presentation template</a:t>
            </a:r>
            <a:endParaRPr/>
          </a:p>
        </p:txBody>
      </p:sp>
      <p:sp>
        <p:nvSpPr>
          <p:cNvPr id="399" name="Google Shape;399;p29"/>
          <p:cNvSpPr txBox="1"/>
          <p:nvPr/>
        </p:nvSpPr>
        <p:spPr>
          <a:xfrm>
            <a:off x="4210005" y="7052773"/>
            <a:ext cx="9867990" cy="309245"/>
          </a:xfrm>
          <a:prstGeom prst="rect">
            <a:avLst/>
          </a:prstGeom>
          <a:noFill/>
          <a:ln>
            <a:noFill/>
          </a:ln>
        </p:spPr>
        <p:txBody>
          <a:bodyPr spcFirstLastPara="1" wrap="square" lIns="0" tIns="0" rIns="0" bIns="0" anchor="t" anchorCtr="0">
            <a:spAutoFit/>
          </a:bodyPr>
          <a:lstStyle/>
          <a:p>
            <a:pPr marL="0" marR="0" lvl="1" indent="0" algn="ctr" rtl="0">
              <a:lnSpc>
                <a:spcPct val="122000"/>
              </a:lnSpc>
              <a:spcBef>
                <a:spcPts val="0"/>
              </a:spcBef>
              <a:spcAft>
                <a:spcPts val="0"/>
              </a:spcAft>
              <a:buNone/>
            </a:pPr>
            <a:r>
              <a:rPr lang="en-US" sz="2000" b="0" i="0" u="none" strike="noStrike" cap="none">
                <a:solidFill>
                  <a:srgbClr val="F1F0F8"/>
                </a:solidFill>
                <a:latin typeface="DM Sans"/>
                <a:ea typeface="DM Sans"/>
                <a:cs typeface="DM Sans"/>
                <a:sym typeface="DM Sans"/>
              </a:rPr>
              <a:t>for the photos</a:t>
            </a:r>
            <a:endParaRPr/>
          </a:p>
        </p:txBody>
      </p:sp>
      <p:sp>
        <p:nvSpPr>
          <p:cNvPr id="400" name="Google Shape;400;p29"/>
          <p:cNvSpPr txBox="1"/>
          <p:nvPr/>
        </p:nvSpPr>
        <p:spPr>
          <a:xfrm>
            <a:off x="5469973" y="740799"/>
            <a:ext cx="7348055" cy="75184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600" b="1" i="0" u="none" strike="noStrike" cap="none">
                <a:solidFill>
                  <a:srgbClr val="0E1D40"/>
                </a:solidFill>
                <a:latin typeface="Khand SemiBold"/>
                <a:ea typeface="Khand SemiBold"/>
                <a:cs typeface="Khand SemiBold"/>
                <a:sym typeface="Khand SemiBold"/>
              </a:rPr>
              <a:t>CREDITS</a:t>
            </a:r>
            <a:endParaRPr/>
          </a:p>
        </p:txBody>
      </p:sp>
      <p:sp>
        <p:nvSpPr>
          <p:cNvPr id="401" name="Google Shape;401;p29"/>
          <p:cNvSpPr txBox="1"/>
          <p:nvPr/>
        </p:nvSpPr>
        <p:spPr>
          <a:xfrm>
            <a:off x="6110027" y="6320306"/>
            <a:ext cx="6067945" cy="62451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712" b="0" i="0" u="none" strike="noStrike" cap="none">
                <a:solidFill>
                  <a:srgbClr val="F1F0F8"/>
                </a:solidFill>
                <a:latin typeface="DM Sans"/>
                <a:ea typeface="DM Sans"/>
                <a:cs typeface="DM Sans"/>
                <a:sym typeface="DM Sans"/>
              </a:rPr>
              <a:t>Pexels, Pixabay</a:t>
            </a:r>
            <a:endParaRPr/>
          </a:p>
        </p:txBody>
      </p:sp>
      <p:pic>
        <p:nvPicPr>
          <p:cNvPr id="402" name="Google Shape;402;p29"/>
          <p:cNvPicPr preferRelativeResize="0"/>
          <p:nvPr/>
        </p:nvPicPr>
        <p:blipFill>
          <a:blip r:embed="rId3">
            <a:alphaModFix/>
          </a:blip>
          <a:stretch>
            <a:fillRect/>
          </a:stretch>
        </p:blipFill>
        <p:spPr>
          <a:xfrm>
            <a:off x="6731775" y="2946718"/>
            <a:ext cx="4824450" cy="12188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E1D40"/>
        </a:solidFill>
        <a:effectLst/>
      </p:bgPr>
    </p:bg>
    <p:spTree>
      <p:nvGrpSpPr>
        <p:cNvPr id="1" name="Shape 106"/>
        <p:cNvGrpSpPr/>
        <p:nvPr/>
      </p:nvGrpSpPr>
      <p:grpSpPr>
        <a:xfrm>
          <a:off x="0" y="0"/>
          <a:ext cx="0" cy="0"/>
          <a:chOff x="0" y="0"/>
          <a:chExt cx="0" cy="0"/>
        </a:xfrm>
      </p:grpSpPr>
      <p:pic>
        <p:nvPicPr>
          <p:cNvPr id="107" name="Google Shape;107;p11"/>
          <p:cNvPicPr preferRelativeResize="0"/>
          <p:nvPr/>
        </p:nvPicPr>
        <p:blipFill>
          <a:blip r:embed="rId3">
            <a:alphaModFix/>
          </a:blip>
          <a:stretch>
            <a:fillRect/>
          </a:stretch>
        </p:blipFill>
        <p:spPr>
          <a:xfrm>
            <a:off x="-2628554" y="1028700"/>
            <a:ext cx="23172378" cy="8791450"/>
          </a:xfrm>
          <a:prstGeom prst="rect">
            <a:avLst/>
          </a:prstGeom>
          <a:noFill/>
          <a:ln>
            <a:noFill/>
          </a:ln>
        </p:spPr>
      </p:pic>
      <p:sp>
        <p:nvSpPr>
          <p:cNvPr id="108" name="Google Shape;108;p11"/>
          <p:cNvSpPr/>
          <p:nvPr/>
        </p:nvSpPr>
        <p:spPr>
          <a:xfrm>
            <a:off x="25625" y="3995200"/>
            <a:ext cx="18288000" cy="2191800"/>
          </a:xfrm>
          <a:prstGeom prst="rect">
            <a:avLst/>
          </a:prstGeom>
          <a:solidFill>
            <a:srgbClr val="CCF5A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9" name="Google Shape;109;p11"/>
          <p:cNvSpPr txBox="1"/>
          <p:nvPr/>
        </p:nvSpPr>
        <p:spPr>
          <a:xfrm>
            <a:off x="-6528562" y="4506929"/>
            <a:ext cx="31345200" cy="1494300"/>
          </a:xfrm>
          <a:prstGeom prst="rect">
            <a:avLst/>
          </a:prstGeom>
          <a:noFill/>
          <a:ln>
            <a:noFill/>
          </a:ln>
        </p:spPr>
        <p:txBody>
          <a:bodyPr spcFirstLastPara="1" wrap="square" lIns="0" tIns="0" rIns="0" bIns="0" anchor="t" anchorCtr="0">
            <a:spAutoFit/>
          </a:bodyPr>
          <a:lstStyle/>
          <a:p>
            <a:pPr marL="0" marR="0" lvl="0" indent="0" algn="ctr" rtl="0">
              <a:lnSpc>
                <a:spcPct val="65000"/>
              </a:lnSpc>
              <a:spcBef>
                <a:spcPts val="0"/>
              </a:spcBef>
              <a:spcAft>
                <a:spcPts val="0"/>
              </a:spcAft>
              <a:buNone/>
            </a:pPr>
            <a:r>
              <a:rPr lang="en-US" sz="14936" b="0" i="0" u="none" strike="noStrike" cap="none">
                <a:solidFill>
                  <a:srgbClr val="0E1D40"/>
                </a:solidFill>
                <a:latin typeface="Khand Medium"/>
                <a:ea typeface="Khand Medium"/>
                <a:cs typeface="Khand Medium"/>
                <a:sym typeface="Khand Medium"/>
              </a:rPr>
              <a:t>INTRODUCTION    INTRODUCTION    INTRODUCTION</a:t>
            </a:r>
            <a:endParaRPr/>
          </a:p>
        </p:txBody>
      </p:sp>
      <p:sp>
        <p:nvSpPr>
          <p:cNvPr id="110" name="Google Shape;110;p11"/>
          <p:cNvSpPr txBox="1"/>
          <p:nvPr/>
        </p:nvSpPr>
        <p:spPr>
          <a:xfrm>
            <a:off x="1028700" y="227791"/>
            <a:ext cx="1581671" cy="273685"/>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b="1" i="0" u="none" strike="noStrike" cap="none">
                <a:solidFill>
                  <a:srgbClr val="F1F0F8"/>
                </a:solidFill>
                <a:latin typeface="DM Sans"/>
                <a:ea typeface="DM Sans"/>
                <a:cs typeface="DM Sans"/>
                <a:sym typeface="DM Sans"/>
              </a:rPr>
              <a:t>Company Name</a:t>
            </a:r>
            <a:endParaRPr/>
          </a:p>
        </p:txBody>
      </p:sp>
      <p:sp>
        <p:nvSpPr>
          <p:cNvPr id="111" name="Google Shape;111;p11"/>
          <p:cNvSpPr txBox="1"/>
          <p:nvPr/>
        </p:nvSpPr>
        <p:spPr>
          <a:xfrm>
            <a:off x="15790590" y="227791"/>
            <a:ext cx="1468710" cy="273685"/>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b="1" i="0" u="none" strike="noStrike" cap="none">
                <a:solidFill>
                  <a:srgbClr val="F1F0F8"/>
                </a:solidFill>
                <a:latin typeface="DM Sans"/>
                <a:ea typeface="DM Sans"/>
                <a:cs typeface="DM Sans"/>
                <a:sym typeface="DM Sans"/>
              </a:rPr>
              <a:t>March 15, 2024</a:t>
            </a:r>
            <a:endParaRPr/>
          </a:p>
        </p:txBody>
      </p:sp>
      <p:sp>
        <p:nvSpPr>
          <p:cNvPr id="112" name="Google Shape;112;p11"/>
          <p:cNvSpPr txBox="1"/>
          <p:nvPr/>
        </p:nvSpPr>
        <p:spPr>
          <a:xfrm>
            <a:off x="8475948" y="227791"/>
            <a:ext cx="1336104" cy="273685"/>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1599" b="1" i="0" u="none" strike="noStrike" cap="none">
                <a:solidFill>
                  <a:srgbClr val="F1F0F8"/>
                </a:solidFill>
                <a:latin typeface="DM Sans"/>
                <a:ea typeface="DM Sans"/>
                <a:cs typeface="DM Sans"/>
                <a:sym typeface="DM Sans"/>
              </a:rPr>
              <a:t>Business Plan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0F8"/>
        </a:solidFill>
        <a:effectLst/>
      </p:bgPr>
    </p:bg>
    <p:spTree>
      <p:nvGrpSpPr>
        <p:cNvPr id="1" name="Shape 116"/>
        <p:cNvGrpSpPr/>
        <p:nvPr/>
      </p:nvGrpSpPr>
      <p:grpSpPr>
        <a:xfrm>
          <a:off x="0" y="0"/>
          <a:ext cx="0" cy="0"/>
          <a:chOff x="0" y="0"/>
          <a:chExt cx="0" cy="0"/>
        </a:xfrm>
      </p:grpSpPr>
      <p:sp>
        <p:nvSpPr>
          <p:cNvPr id="117" name="Google Shape;117;p12"/>
          <p:cNvSpPr/>
          <p:nvPr/>
        </p:nvSpPr>
        <p:spPr>
          <a:xfrm>
            <a:off x="1065900" y="1044125"/>
            <a:ext cx="7297500" cy="8231400"/>
          </a:xfrm>
          <a:prstGeom prst="roundRect">
            <a:avLst>
              <a:gd name="adj" fmla="val 3729"/>
            </a:avLst>
          </a:prstGeom>
          <a:solidFill>
            <a:srgbClr val="0D3B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18" name="Google Shape;118;p12"/>
          <p:cNvPicPr preferRelativeResize="0"/>
          <p:nvPr/>
        </p:nvPicPr>
        <p:blipFill>
          <a:blip r:embed="rId3">
            <a:alphaModFix/>
          </a:blip>
          <a:stretch>
            <a:fillRect/>
          </a:stretch>
        </p:blipFill>
        <p:spPr>
          <a:xfrm>
            <a:off x="1061743" y="1044125"/>
            <a:ext cx="7297500" cy="8231400"/>
          </a:xfrm>
          <a:prstGeom prst="roundRect">
            <a:avLst>
              <a:gd name="adj" fmla="val 3734"/>
            </a:avLst>
          </a:prstGeom>
          <a:noFill/>
          <a:ln>
            <a:noFill/>
          </a:ln>
        </p:spPr>
      </p:pic>
      <p:sp>
        <p:nvSpPr>
          <p:cNvPr id="119" name="Google Shape;119;p12"/>
          <p:cNvSpPr txBox="1"/>
          <p:nvPr/>
        </p:nvSpPr>
        <p:spPr>
          <a:xfrm>
            <a:off x="9144000" y="1970934"/>
            <a:ext cx="8115300" cy="19701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8000" b="1" i="0" u="none" strike="noStrike" cap="none">
                <a:solidFill>
                  <a:srgbClr val="0E1D40"/>
                </a:solidFill>
                <a:latin typeface="Khand SemiBold"/>
                <a:ea typeface="Khand SemiBold"/>
                <a:cs typeface="Khand SemiBold"/>
                <a:sym typeface="Khand SemiBold"/>
              </a:rPr>
              <a:t>WELCOME TO PRESENTATION</a:t>
            </a:r>
            <a:endParaRPr/>
          </a:p>
        </p:txBody>
      </p:sp>
      <p:sp>
        <p:nvSpPr>
          <p:cNvPr id="120" name="Google Shape;120;p12"/>
          <p:cNvSpPr txBox="1"/>
          <p:nvPr/>
        </p:nvSpPr>
        <p:spPr>
          <a:xfrm>
            <a:off x="9144000" y="4190683"/>
            <a:ext cx="7297500" cy="40404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I'm Rain, and I'll be sharing with you my beautiful ideas. Follow me at @reallygreatsite to learn more. </a:t>
            </a:r>
            <a:endParaRPr/>
          </a:p>
          <a:p>
            <a:pPr marL="0" marR="0" lvl="0" indent="0" algn="just" rtl="0">
              <a:lnSpc>
                <a:spcPct val="115000"/>
              </a:lnSpc>
              <a:spcBef>
                <a:spcPts val="0"/>
              </a:spcBef>
              <a:spcAft>
                <a:spcPts val="0"/>
              </a:spcAft>
              <a:buNone/>
            </a:pPr>
            <a:endParaRPr sz="2100" b="0" i="0" u="none" strike="noStrike" cap="none">
              <a:solidFill>
                <a:srgbClr val="0E1D40"/>
              </a:solidFill>
              <a:latin typeface="DM Sans"/>
              <a:ea typeface="DM Sans"/>
              <a:cs typeface="DM Sans"/>
              <a:sym typeface="DM Sans"/>
            </a:endParaRPr>
          </a:p>
          <a:p>
            <a:pPr marL="0" marR="0" lvl="1"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p>
        </p:txBody>
      </p:sp>
      <p:sp>
        <p:nvSpPr>
          <p:cNvPr id="121" name="Google Shape;121;p12"/>
          <p:cNvSpPr txBox="1"/>
          <p:nvPr/>
        </p:nvSpPr>
        <p:spPr>
          <a:xfrm>
            <a:off x="1028700" y="227791"/>
            <a:ext cx="1581671" cy="273685"/>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Company Name</a:t>
            </a:r>
            <a:endParaRPr/>
          </a:p>
        </p:txBody>
      </p:sp>
      <p:sp>
        <p:nvSpPr>
          <p:cNvPr id="122" name="Google Shape;122;p12"/>
          <p:cNvSpPr txBox="1"/>
          <p:nvPr/>
        </p:nvSpPr>
        <p:spPr>
          <a:xfrm>
            <a:off x="15790590" y="227791"/>
            <a:ext cx="1468710" cy="273685"/>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March 15, 2024</a:t>
            </a:r>
            <a:endParaRPr/>
          </a:p>
        </p:txBody>
      </p:sp>
      <p:sp>
        <p:nvSpPr>
          <p:cNvPr id="123" name="Google Shape;123;p12"/>
          <p:cNvSpPr txBox="1"/>
          <p:nvPr/>
        </p:nvSpPr>
        <p:spPr>
          <a:xfrm>
            <a:off x="8475948" y="227791"/>
            <a:ext cx="1336104" cy="273685"/>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Business Plan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0F8"/>
        </a:solidFill>
        <a:effectLst/>
      </p:bgPr>
    </p:bg>
    <p:spTree>
      <p:nvGrpSpPr>
        <p:cNvPr id="1" name="Shape 127"/>
        <p:cNvGrpSpPr/>
        <p:nvPr/>
      </p:nvGrpSpPr>
      <p:grpSpPr>
        <a:xfrm>
          <a:off x="0" y="0"/>
          <a:ext cx="0" cy="0"/>
          <a:chOff x="0" y="0"/>
          <a:chExt cx="0" cy="0"/>
        </a:xfrm>
      </p:grpSpPr>
      <p:sp>
        <p:nvSpPr>
          <p:cNvPr id="128" name="Google Shape;128;p13"/>
          <p:cNvSpPr/>
          <p:nvPr/>
        </p:nvSpPr>
        <p:spPr>
          <a:xfrm>
            <a:off x="8124000" y="5913600"/>
            <a:ext cx="9135300" cy="3344700"/>
          </a:xfrm>
          <a:prstGeom prst="roundRect">
            <a:avLst>
              <a:gd name="adj" fmla="val 8365"/>
            </a:avLst>
          </a:prstGeom>
          <a:solidFill>
            <a:srgbClr val="0E1D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29" name="Google Shape;129;p13"/>
          <p:cNvPicPr preferRelativeResize="0"/>
          <p:nvPr/>
        </p:nvPicPr>
        <p:blipFill>
          <a:blip r:embed="rId3">
            <a:alphaModFix/>
          </a:blip>
          <a:stretch>
            <a:fillRect/>
          </a:stretch>
        </p:blipFill>
        <p:spPr>
          <a:xfrm>
            <a:off x="-1252007" y="2254630"/>
            <a:ext cx="10034076" cy="7852170"/>
          </a:xfrm>
          <a:prstGeom prst="rect">
            <a:avLst/>
          </a:prstGeom>
          <a:noFill/>
          <a:ln>
            <a:noFill/>
          </a:ln>
        </p:spPr>
      </p:pic>
      <p:sp>
        <p:nvSpPr>
          <p:cNvPr id="130" name="Google Shape;130;p13"/>
          <p:cNvSpPr/>
          <p:nvPr/>
        </p:nvSpPr>
        <p:spPr>
          <a:xfrm>
            <a:off x="8123900" y="2238375"/>
            <a:ext cx="9135300" cy="3344700"/>
          </a:xfrm>
          <a:prstGeom prst="roundRect">
            <a:avLst>
              <a:gd name="adj" fmla="val 8365"/>
            </a:avLst>
          </a:prstGeom>
          <a:solidFill>
            <a:srgbClr val="0E1D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1" name="Google Shape;131;p13"/>
          <p:cNvSpPr txBox="1"/>
          <p:nvPr/>
        </p:nvSpPr>
        <p:spPr>
          <a:xfrm>
            <a:off x="1028700" y="1185400"/>
            <a:ext cx="7095300" cy="9852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8000" b="1" i="0" u="none" strike="noStrike" cap="none">
                <a:solidFill>
                  <a:srgbClr val="0E1D40"/>
                </a:solidFill>
                <a:latin typeface="Khand SemiBold"/>
                <a:ea typeface="Khand SemiBold"/>
                <a:cs typeface="Khand SemiBold"/>
                <a:sym typeface="Khand SemiBold"/>
              </a:rPr>
              <a:t>OUR COMPANY</a:t>
            </a:r>
            <a:endParaRPr/>
          </a:p>
        </p:txBody>
      </p:sp>
      <p:sp>
        <p:nvSpPr>
          <p:cNvPr id="132" name="Google Shape;132;p13"/>
          <p:cNvSpPr txBox="1"/>
          <p:nvPr/>
        </p:nvSpPr>
        <p:spPr>
          <a:xfrm>
            <a:off x="8475948" y="2530473"/>
            <a:ext cx="8411031" cy="57340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600" b="1" i="0" u="none" strike="noStrike" cap="none">
                <a:solidFill>
                  <a:srgbClr val="CCF5AC"/>
                </a:solidFill>
                <a:latin typeface="Khand SemiBold"/>
                <a:ea typeface="Khand SemiBold"/>
                <a:cs typeface="Khand SemiBold"/>
                <a:sym typeface="Khand SemiBold"/>
              </a:rPr>
              <a:t>WHO WE ARE?</a:t>
            </a:r>
            <a:endParaRPr/>
          </a:p>
        </p:txBody>
      </p:sp>
      <p:sp>
        <p:nvSpPr>
          <p:cNvPr id="133" name="Google Shape;133;p13"/>
          <p:cNvSpPr txBox="1"/>
          <p:nvPr/>
        </p:nvSpPr>
        <p:spPr>
          <a:xfrm>
            <a:off x="8496300" y="3241991"/>
            <a:ext cx="8390700" cy="18102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100" b="0" i="0" u="none" strike="noStrike" cap="none">
                <a:solidFill>
                  <a:srgbClr val="F1F0F8"/>
                </a:solidFill>
                <a:latin typeface="DM Sans"/>
                <a:ea typeface="DM Sans"/>
                <a:cs typeface="DM Sans"/>
                <a:sym typeface="DM Sans"/>
              </a:rPr>
              <a:t>Briefly elaborate on what you want to discuss. </a:t>
            </a:r>
            <a:endParaRPr/>
          </a:p>
          <a:p>
            <a:pPr marL="0" marR="0" lvl="1" indent="0" algn="just" rtl="0">
              <a:lnSpc>
                <a:spcPct val="115000"/>
              </a:lnSpc>
              <a:spcBef>
                <a:spcPts val="0"/>
              </a:spcBef>
              <a:spcAft>
                <a:spcPts val="0"/>
              </a:spcAft>
              <a:buNone/>
            </a:pPr>
            <a:r>
              <a:rPr lang="en-US" sz="2100" b="0" i="0" u="none" strike="noStrike" cap="none">
                <a:solidFill>
                  <a:srgbClr val="F1F0F8"/>
                </a:solidFill>
                <a:latin typeface="DM Sans"/>
                <a:ea typeface="DM Sans"/>
                <a:cs typeface="DM Sans"/>
                <a:sym typeface="DM Sans"/>
              </a:rPr>
              <a:t>Lorem ipsum dolor sit amet, consectetur adipiscing elit, sed do eiusmod tempor incididunt ut labore et dolore magna aliqua. Ut enim ad minim veniam, quis nostrud exercitation ullamco laboris nisi ut aliquip ex ea commodo consequat. </a:t>
            </a:r>
            <a:endParaRPr/>
          </a:p>
        </p:txBody>
      </p:sp>
      <p:sp>
        <p:nvSpPr>
          <p:cNvPr id="134" name="Google Shape;134;p13"/>
          <p:cNvSpPr txBox="1"/>
          <p:nvPr/>
        </p:nvSpPr>
        <p:spPr>
          <a:xfrm>
            <a:off x="1028700" y="227791"/>
            <a:ext cx="1581671" cy="273685"/>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Company Name</a:t>
            </a:r>
            <a:endParaRPr/>
          </a:p>
        </p:txBody>
      </p:sp>
      <p:sp>
        <p:nvSpPr>
          <p:cNvPr id="135" name="Google Shape;135;p13"/>
          <p:cNvSpPr txBox="1"/>
          <p:nvPr/>
        </p:nvSpPr>
        <p:spPr>
          <a:xfrm>
            <a:off x="15790590" y="227791"/>
            <a:ext cx="1468710" cy="273685"/>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March 15, 2024</a:t>
            </a:r>
            <a:endParaRPr/>
          </a:p>
        </p:txBody>
      </p:sp>
      <p:sp>
        <p:nvSpPr>
          <p:cNvPr id="136" name="Google Shape;136;p13"/>
          <p:cNvSpPr txBox="1"/>
          <p:nvPr/>
        </p:nvSpPr>
        <p:spPr>
          <a:xfrm>
            <a:off x="8475948" y="227791"/>
            <a:ext cx="1336104" cy="273685"/>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Business Plan</a:t>
            </a:r>
            <a:endParaRPr/>
          </a:p>
        </p:txBody>
      </p:sp>
      <p:sp>
        <p:nvSpPr>
          <p:cNvPr id="137" name="Google Shape;137;p13"/>
          <p:cNvSpPr txBox="1"/>
          <p:nvPr/>
        </p:nvSpPr>
        <p:spPr>
          <a:xfrm>
            <a:off x="8475948" y="6205712"/>
            <a:ext cx="8411031" cy="57340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600" b="1" i="0" u="none" strike="noStrike" cap="none">
                <a:solidFill>
                  <a:srgbClr val="CCF5AC"/>
                </a:solidFill>
                <a:latin typeface="Khand SemiBold"/>
                <a:ea typeface="Khand SemiBold"/>
                <a:cs typeface="Khand SemiBold"/>
                <a:sym typeface="Khand SemiBold"/>
              </a:rPr>
              <a:t>WHAT WE DO?</a:t>
            </a:r>
            <a:endParaRPr/>
          </a:p>
        </p:txBody>
      </p:sp>
      <p:sp>
        <p:nvSpPr>
          <p:cNvPr id="138" name="Google Shape;138;p13"/>
          <p:cNvSpPr txBox="1"/>
          <p:nvPr/>
        </p:nvSpPr>
        <p:spPr>
          <a:xfrm>
            <a:off x="8496300" y="6917230"/>
            <a:ext cx="8390700" cy="18102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100" b="0" i="0" u="none" strike="noStrike" cap="none">
                <a:solidFill>
                  <a:srgbClr val="F1F0F8"/>
                </a:solidFill>
                <a:latin typeface="DM Sans"/>
                <a:ea typeface="DM Sans"/>
                <a:cs typeface="DM Sans"/>
                <a:sym typeface="DM Sans"/>
              </a:rPr>
              <a:t>Briefly elaborate on what you want to discuss. </a:t>
            </a:r>
            <a:endParaRPr/>
          </a:p>
          <a:p>
            <a:pPr marL="0" marR="0" lvl="1" indent="0" algn="just" rtl="0">
              <a:lnSpc>
                <a:spcPct val="115000"/>
              </a:lnSpc>
              <a:spcBef>
                <a:spcPts val="0"/>
              </a:spcBef>
              <a:spcAft>
                <a:spcPts val="0"/>
              </a:spcAft>
              <a:buNone/>
            </a:pPr>
            <a:r>
              <a:rPr lang="en-US" sz="2100" b="0" i="0" u="none" strike="noStrike" cap="none">
                <a:solidFill>
                  <a:srgbClr val="F1F0F8"/>
                </a:solidFill>
                <a:latin typeface="DM Sans"/>
                <a:ea typeface="DM Sans"/>
                <a:cs typeface="DM Sans"/>
                <a:sym typeface="DM Sans"/>
              </a:rPr>
              <a:t>Lorem ipsum dolor sit amet, consectetur adipiscing elit, sed do eiusmod tempor incididunt ut labore et dolore magna aliqua. Ut enim ad minim veniam, quis nostrud exercitation ullamco laboris nisi ut aliquip ex ea commodo consequat.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1D40"/>
        </a:solidFill>
        <a:effectLst/>
      </p:bgPr>
    </p:bg>
    <p:spTree>
      <p:nvGrpSpPr>
        <p:cNvPr id="1" name="Shape 142"/>
        <p:cNvGrpSpPr/>
        <p:nvPr/>
      </p:nvGrpSpPr>
      <p:grpSpPr>
        <a:xfrm>
          <a:off x="0" y="0"/>
          <a:ext cx="0" cy="0"/>
          <a:chOff x="0" y="0"/>
          <a:chExt cx="0" cy="0"/>
        </a:xfrm>
      </p:grpSpPr>
      <p:sp>
        <p:nvSpPr>
          <p:cNvPr id="143" name="Google Shape;143;p14"/>
          <p:cNvSpPr/>
          <p:nvPr/>
        </p:nvSpPr>
        <p:spPr>
          <a:xfrm>
            <a:off x="9483838" y="1031225"/>
            <a:ext cx="7775400" cy="8496300"/>
          </a:xfrm>
          <a:prstGeom prst="roundRect">
            <a:avLst>
              <a:gd name="adj" fmla="val 3778"/>
            </a:avLst>
          </a:prstGeom>
          <a:solidFill>
            <a:srgbClr val="CCF5A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4" name="Google Shape;144;p14"/>
          <p:cNvSpPr/>
          <p:nvPr/>
        </p:nvSpPr>
        <p:spPr>
          <a:xfrm>
            <a:off x="1028700" y="1031225"/>
            <a:ext cx="7775400" cy="8496300"/>
          </a:xfrm>
          <a:prstGeom prst="roundRect">
            <a:avLst>
              <a:gd name="adj" fmla="val 3778"/>
            </a:avLst>
          </a:prstGeom>
          <a:solidFill>
            <a:srgbClr val="F1F0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5" name="Google Shape;145;p14"/>
          <p:cNvSpPr txBox="1"/>
          <p:nvPr/>
        </p:nvSpPr>
        <p:spPr>
          <a:xfrm>
            <a:off x="1506567" y="1864654"/>
            <a:ext cx="6819900" cy="9852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8000" b="1" i="0" u="none" strike="noStrike" cap="none">
                <a:solidFill>
                  <a:srgbClr val="0E1D40"/>
                </a:solidFill>
                <a:latin typeface="Khand SemiBold"/>
                <a:ea typeface="Khand SemiBold"/>
                <a:cs typeface="Khand SemiBold"/>
                <a:sym typeface="Khand SemiBold"/>
              </a:rPr>
              <a:t>MISSION</a:t>
            </a:r>
            <a:endParaRPr/>
          </a:p>
        </p:txBody>
      </p:sp>
      <p:sp>
        <p:nvSpPr>
          <p:cNvPr id="146" name="Google Shape;146;p14"/>
          <p:cNvSpPr txBox="1"/>
          <p:nvPr/>
        </p:nvSpPr>
        <p:spPr>
          <a:xfrm>
            <a:off x="1506567" y="2887004"/>
            <a:ext cx="6819900" cy="58992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Enter your grand vision statement!</a:t>
            </a:r>
            <a:endParaRPr/>
          </a:p>
          <a:p>
            <a:pPr marL="0" marR="0" lvl="0" indent="0" algn="just" rtl="0">
              <a:lnSpc>
                <a:spcPct val="115000"/>
              </a:lnSpc>
              <a:spcBef>
                <a:spcPts val="0"/>
              </a:spcBef>
              <a:spcAft>
                <a:spcPts val="0"/>
              </a:spcAft>
              <a:buNone/>
            </a:pPr>
            <a:endParaRPr sz="2100" b="0" i="0" u="none" strike="noStrike" cap="none">
              <a:solidFill>
                <a:srgbClr val="0E1D40"/>
              </a:solidFill>
              <a:latin typeface="DM Sans"/>
              <a:ea typeface="DM Sans"/>
              <a:cs typeface="DM Sans"/>
              <a:sym typeface="DM Sans"/>
            </a:endParaRPr>
          </a:p>
          <a:p>
            <a:pPr marL="0" marR="0" lvl="0"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Lorem ipsum dolor sit amet, consectetur adipiscing elit, sed do eiusmod tempor incididunt ut labore et dolore magna aliqua. Semper quis lectus nulla at. Risus quis varius quam quisque id diam vel quam. Dictum fusce ut placerat orci. Orci porta non pulvinar neque laoreet. Lectus vestibulum mattis ullamcorper velit. Eu ultrices vitae auctor eu augue ut. Proin libero nunc consequat interdum varius. </a:t>
            </a:r>
            <a:endParaRPr/>
          </a:p>
          <a:p>
            <a:pPr marL="0" marR="0" lvl="0" indent="0" algn="just" rtl="0">
              <a:lnSpc>
                <a:spcPct val="115000"/>
              </a:lnSpc>
              <a:spcBef>
                <a:spcPts val="0"/>
              </a:spcBef>
              <a:spcAft>
                <a:spcPts val="0"/>
              </a:spcAft>
              <a:buNone/>
            </a:pPr>
            <a:endParaRPr sz="2100" b="0" i="0" u="none" strike="noStrike" cap="none">
              <a:solidFill>
                <a:srgbClr val="0E1D40"/>
              </a:solidFill>
              <a:latin typeface="DM Sans"/>
              <a:ea typeface="DM Sans"/>
              <a:cs typeface="DM Sans"/>
              <a:sym typeface="DM Sans"/>
            </a:endParaRPr>
          </a:p>
          <a:p>
            <a:pPr marL="0" marR="0" lvl="1"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Nisl nisi scelerisque eu ultrices vitae auctor eu augue. Vitae congue mauris rhoncus aenean vel elit scelerisque. Ridiculus mus mauris vitae ultricies leo. Pharetra pharetra massa massa ultricies mi quis hendrerit. </a:t>
            </a:r>
            <a:endParaRPr/>
          </a:p>
        </p:txBody>
      </p:sp>
      <p:sp>
        <p:nvSpPr>
          <p:cNvPr id="147" name="Google Shape;147;p14"/>
          <p:cNvSpPr txBox="1"/>
          <p:nvPr/>
        </p:nvSpPr>
        <p:spPr>
          <a:xfrm>
            <a:off x="9961662" y="1864654"/>
            <a:ext cx="6819900" cy="9852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8000" b="1" i="0" u="none" strike="noStrike" cap="none">
                <a:solidFill>
                  <a:srgbClr val="0E1D40"/>
                </a:solidFill>
                <a:latin typeface="Khand SemiBold"/>
                <a:ea typeface="Khand SemiBold"/>
                <a:cs typeface="Khand SemiBold"/>
                <a:sym typeface="Khand SemiBold"/>
              </a:rPr>
              <a:t>VISION</a:t>
            </a:r>
            <a:endParaRPr/>
          </a:p>
        </p:txBody>
      </p:sp>
      <p:sp>
        <p:nvSpPr>
          <p:cNvPr id="148" name="Google Shape;148;p14"/>
          <p:cNvSpPr txBox="1"/>
          <p:nvPr/>
        </p:nvSpPr>
        <p:spPr>
          <a:xfrm>
            <a:off x="9961662" y="2887004"/>
            <a:ext cx="6819900" cy="58992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Enter your grand vision statement!</a:t>
            </a:r>
            <a:endParaRPr/>
          </a:p>
          <a:p>
            <a:pPr marL="0" marR="0" lvl="0" indent="0" algn="just" rtl="0">
              <a:lnSpc>
                <a:spcPct val="115000"/>
              </a:lnSpc>
              <a:spcBef>
                <a:spcPts val="0"/>
              </a:spcBef>
              <a:spcAft>
                <a:spcPts val="0"/>
              </a:spcAft>
              <a:buNone/>
            </a:pPr>
            <a:endParaRPr sz="2100" b="0" i="0" u="none" strike="noStrike" cap="none">
              <a:solidFill>
                <a:srgbClr val="0E1D40"/>
              </a:solidFill>
              <a:latin typeface="DM Sans"/>
              <a:ea typeface="DM Sans"/>
              <a:cs typeface="DM Sans"/>
              <a:sym typeface="DM Sans"/>
            </a:endParaRPr>
          </a:p>
          <a:p>
            <a:pPr marL="0" marR="0" lvl="0"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Lorem ipsum dolor sit amet, consectetur adipiscing elit, sed do eiusmod tempor incididunt ut labore et dolore magna aliqua. Semper quis lectus nulla at. Risus quis varius quam quisque id diam vel quam. Dictum fusce ut placerat orci. Orci porta non pulvinar neque laoreet. Lectus vestibulum mattis ullamcorper velit. Eu ultrices vitae auctor eu augue ut. Proin libero nunc consequat interdum varius. </a:t>
            </a:r>
            <a:endParaRPr/>
          </a:p>
          <a:p>
            <a:pPr marL="0" marR="0" lvl="0" indent="0" algn="just" rtl="0">
              <a:lnSpc>
                <a:spcPct val="115000"/>
              </a:lnSpc>
              <a:spcBef>
                <a:spcPts val="0"/>
              </a:spcBef>
              <a:spcAft>
                <a:spcPts val="0"/>
              </a:spcAft>
              <a:buNone/>
            </a:pPr>
            <a:endParaRPr sz="2100" b="0" i="0" u="none" strike="noStrike" cap="none">
              <a:solidFill>
                <a:srgbClr val="0E1D40"/>
              </a:solidFill>
              <a:latin typeface="DM Sans"/>
              <a:ea typeface="DM Sans"/>
              <a:cs typeface="DM Sans"/>
              <a:sym typeface="DM Sans"/>
            </a:endParaRPr>
          </a:p>
          <a:p>
            <a:pPr marL="0" marR="0" lvl="1"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Nisl nisi scelerisque eu ultrices vitae auctor eu augue. Vitae congue mauris rhoncus aenean vel elit scelerisque. Ridiculus mus mauris vitae ultricies leo. Pharetra pharetra massa massa ultricies mi quis hendrerit. </a:t>
            </a:r>
            <a:endParaRPr/>
          </a:p>
        </p:txBody>
      </p:sp>
      <p:sp>
        <p:nvSpPr>
          <p:cNvPr id="149" name="Google Shape;149;p14"/>
          <p:cNvSpPr txBox="1"/>
          <p:nvPr/>
        </p:nvSpPr>
        <p:spPr>
          <a:xfrm>
            <a:off x="1028700" y="227791"/>
            <a:ext cx="1581671" cy="273685"/>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b="1" i="0" u="none" strike="noStrike" cap="none">
                <a:solidFill>
                  <a:srgbClr val="F1F0F8"/>
                </a:solidFill>
                <a:latin typeface="DM Sans"/>
                <a:ea typeface="DM Sans"/>
                <a:cs typeface="DM Sans"/>
                <a:sym typeface="DM Sans"/>
              </a:rPr>
              <a:t>Company Name</a:t>
            </a:r>
            <a:endParaRPr/>
          </a:p>
        </p:txBody>
      </p:sp>
      <p:sp>
        <p:nvSpPr>
          <p:cNvPr id="150" name="Google Shape;150;p14"/>
          <p:cNvSpPr txBox="1"/>
          <p:nvPr/>
        </p:nvSpPr>
        <p:spPr>
          <a:xfrm>
            <a:off x="15790590" y="227791"/>
            <a:ext cx="1468710" cy="273685"/>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b="1" i="0" u="none" strike="noStrike" cap="none">
                <a:solidFill>
                  <a:srgbClr val="F1F0F8"/>
                </a:solidFill>
                <a:latin typeface="DM Sans"/>
                <a:ea typeface="DM Sans"/>
                <a:cs typeface="DM Sans"/>
                <a:sym typeface="DM Sans"/>
              </a:rPr>
              <a:t>March 15, 2024</a:t>
            </a:r>
            <a:endParaRPr/>
          </a:p>
        </p:txBody>
      </p:sp>
      <p:sp>
        <p:nvSpPr>
          <p:cNvPr id="151" name="Google Shape;151;p14"/>
          <p:cNvSpPr txBox="1"/>
          <p:nvPr/>
        </p:nvSpPr>
        <p:spPr>
          <a:xfrm>
            <a:off x="8475948" y="227791"/>
            <a:ext cx="1336104" cy="273685"/>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1599" b="1" i="0" u="none" strike="noStrike" cap="none">
                <a:solidFill>
                  <a:srgbClr val="F1F0F8"/>
                </a:solidFill>
                <a:latin typeface="DM Sans"/>
                <a:ea typeface="DM Sans"/>
                <a:cs typeface="DM Sans"/>
                <a:sym typeface="DM Sans"/>
              </a:rPr>
              <a:t>Business Plan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1D40"/>
        </a:solidFill>
        <a:effectLst/>
      </p:bgPr>
    </p:bg>
    <p:spTree>
      <p:nvGrpSpPr>
        <p:cNvPr id="1" name="Shape 155"/>
        <p:cNvGrpSpPr/>
        <p:nvPr/>
      </p:nvGrpSpPr>
      <p:grpSpPr>
        <a:xfrm>
          <a:off x="0" y="0"/>
          <a:ext cx="0" cy="0"/>
          <a:chOff x="0" y="0"/>
          <a:chExt cx="0" cy="0"/>
        </a:xfrm>
      </p:grpSpPr>
      <p:pic>
        <p:nvPicPr>
          <p:cNvPr id="156" name="Google Shape;156;p15"/>
          <p:cNvPicPr preferRelativeResize="0"/>
          <p:nvPr/>
        </p:nvPicPr>
        <p:blipFill>
          <a:blip r:embed="rId3">
            <a:alphaModFix/>
          </a:blip>
          <a:stretch>
            <a:fillRect/>
          </a:stretch>
        </p:blipFill>
        <p:spPr>
          <a:xfrm>
            <a:off x="-964925" y="1031815"/>
            <a:ext cx="20759501" cy="8788337"/>
          </a:xfrm>
          <a:prstGeom prst="rect">
            <a:avLst/>
          </a:prstGeom>
          <a:noFill/>
          <a:ln>
            <a:noFill/>
          </a:ln>
        </p:spPr>
      </p:pic>
      <p:sp>
        <p:nvSpPr>
          <p:cNvPr id="157" name="Google Shape;157;p15"/>
          <p:cNvSpPr/>
          <p:nvPr/>
        </p:nvSpPr>
        <p:spPr>
          <a:xfrm>
            <a:off x="25625" y="6959225"/>
            <a:ext cx="18288000" cy="2191800"/>
          </a:xfrm>
          <a:prstGeom prst="rect">
            <a:avLst/>
          </a:prstGeom>
          <a:solidFill>
            <a:srgbClr val="CCF5A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8" name="Google Shape;158;p15"/>
          <p:cNvSpPr txBox="1"/>
          <p:nvPr/>
        </p:nvSpPr>
        <p:spPr>
          <a:xfrm>
            <a:off x="-6528562" y="7501651"/>
            <a:ext cx="31345200" cy="1494300"/>
          </a:xfrm>
          <a:prstGeom prst="rect">
            <a:avLst/>
          </a:prstGeom>
          <a:noFill/>
          <a:ln>
            <a:noFill/>
          </a:ln>
        </p:spPr>
        <p:txBody>
          <a:bodyPr spcFirstLastPara="1" wrap="square" lIns="0" tIns="0" rIns="0" bIns="0" anchor="t" anchorCtr="0">
            <a:spAutoFit/>
          </a:bodyPr>
          <a:lstStyle/>
          <a:p>
            <a:pPr marL="0" marR="0" lvl="0" indent="0" algn="ctr" rtl="0">
              <a:lnSpc>
                <a:spcPct val="65000"/>
              </a:lnSpc>
              <a:spcBef>
                <a:spcPts val="0"/>
              </a:spcBef>
              <a:spcAft>
                <a:spcPts val="0"/>
              </a:spcAft>
              <a:buNone/>
            </a:pPr>
            <a:r>
              <a:rPr lang="en-US" sz="14936" b="0" i="0" u="none" strike="noStrike" cap="none">
                <a:solidFill>
                  <a:srgbClr val="0E1D40"/>
                </a:solidFill>
                <a:latin typeface="Khand Medium"/>
                <a:ea typeface="Khand Medium"/>
                <a:cs typeface="Khand Medium"/>
                <a:sym typeface="Khand Medium"/>
              </a:rPr>
              <a:t>OUR PROJECTS    OUR PROJECTS    OUR PROJECTS</a:t>
            </a:r>
            <a:endParaRPr/>
          </a:p>
        </p:txBody>
      </p:sp>
      <p:sp>
        <p:nvSpPr>
          <p:cNvPr id="159" name="Google Shape;159;p15"/>
          <p:cNvSpPr txBox="1"/>
          <p:nvPr/>
        </p:nvSpPr>
        <p:spPr>
          <a:xfrm>
            <a:off x="1028700" y="227791"/>
            <a:ext cx="1581671" cy="273685"/>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b="1" i="0" u="none" strike="noStrike" cap="none">
                <a:solidFill>
                  <a:srgbClr val="F1F0F8"/>
                </a:solidFill>
                <a:latin typeface="DM Sans"/>
                <a:ea typeface="DM Sans"/>
                <a:cs typeface="DM Sans"/>
                <a:sym typeface="DM Sans"/>
              </a:rPr>
              <a:t>Company Name</a:t>
            </a:r>
            <a:endParaRPr/>
          </a:p>
        </p:txBody>
      </p:sp>
      <p:sp>
        <p:nvSpPr>
          <p:cNvPr id="160" name="Google Shape;160;p15"/>
          <p:cNvSpPr txBox="1"/>
          <p:nvPr/>
        </p:nvSpPr>
        <p:spPr>
          <a:xfrm>
            <a:off x="15790590" y="227791"/>
            <a:ext cx="1468710" cy="273685"/>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b="1" i="0" u="none" strike="noStrike" cap="none">
                <a:solidFill>
                  <a:srgbClr val="F1F0F8"/>
                </a:solidFill>
                <a:latin typeface="DM Sans"/>
                <a:ea typeface="DM Sans"/>
                <a:cs typeface="DM Sans"/>
                <a:sym typeface="DM Sans"/>
              </a:rPr>
              <a:t>March 15, 2024</a:t>
            </a:r>
            <a:endParaRPr/>
          </a:p>
        </p:txBody>
      </p:sp>
      <p:sp>
        <p:nvSpPr>
          <p:cNvPr id="161" name="Google Shape;161;p15"/>
          <p:cNvSpPr txBox="1"/>
          <p:nvPr/>
        </p:nvSpPr>
        <p:spPr>
          <a:xfrm>
            <a:off x="8475948" y="227791"/>
            <a:ext cx="1336104" cy="273685"/>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1599" b="1" i="0" u="none" strike="noStrike" cap="none">
                <a:solidFill>
                  <a:srgbClr val="F1F0F8"/>
                </a:solidFill>
                <a:latin typeface="DM Sans"/>
                <a:ea typeface="DM Sans"/>
                <a:cs typeface="DM Sans"/>
                <a:sym typeface="DM Sans"/>
              </a:rPr>
              <a:t>Business Plan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0F8"/>
        </a:solidFill>
        <a:effectLst/>
      </p:bgPr>
    </p:bg>
    <p:spTree>
      <p:nvGrpSpPr>
        <p:cNvPr id="1" name="Shape 165"/>
        <p:cNvGrpSpPr/>
        <p:nvPr/>
      </p:nvGrpSpPr>
      <p:grpSpPr>
        <a:xfrm>
          <a:off x="0" y="0"/>
          <a:ext cx="0" cy="0"/>
          <a:chOff x="0" y="0"/>
          <a:chExt cx="0" cy="0"/>
        </a:xfrm>
      </p:grpSpPr>
      <p:sp>
        <p:nvSpPr>
          <p:cNvPr id="166" name="Google Shape;166;p16"/>
          <p:cNvSpPr/>
          <p:nvPr/>
        </p:nvSpPr>
        <p:spPr>
          <a:xfrm>
            <a:off x="1028700" y="1172475"/>
            <a:ext cx="7780800" cy="4137900"/>
          </a:xfrm>
          <a:prstGeom prst="roundRect">
            <a:avLst>
              <a:gd name="adj" fmla="val 8365"/>
            </a:avLst>
          </a:prstGeom>
          <a:noFill/>
          <a:ln w="38100" cap="flat" cmpd="sng">
            <a:solidFill>
              <a:srgbClr val="0E1D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67" name="Google Shape;167;p16"/>
          <p:cNvPicPr preferRelativeResize="0"/>
          <p:nvPr/>
        </p:nvPicPr>
        <p:blipFill>
          <a:blip r:embed="rId3">
            <a:alphaModFix/>
          </a:blip>
          <a:stretch>
            <a:fillRect/>
          </a:stretch>
        </p:blipFill>
        <p:spPr>
          <a:xfrm>
            <a:off x="1497775" y="1686755"/>
            <a:ext cx="643525" cy="492089"/>
          </a:xfrm>
          <a:prstGeom prst="rect">
            <a:avLst/>
          </a:prstGeom>
          <a:noFill/>
          <a:ln>
            <a:noFill/>
          </a:ln>
        </p:spPr>
      </p:pic>
      <p:sp>
        <p:nvSpPr>
          <p:cNvPr id="168" name="Google Shape;168;p16"/>
          <p:cNvSpPr/>
          <p:nvPr/>
        </p:nvSpPr>
        <p:spPr>
          <a:xfrm>
            <a:off x="9478488" y="5642525"/>
            <a:ext cx="7780800" cy="4137900"/>
          </a:xfrm>
          <a:prstGeom prst="roundRect">
            <a:avLst>
              <a:gd name="adj" fmla="val 8365"/>
            </a:avLst>
          </a:prstGeom>
          <a:noFill/>
          <a:ln w="38100" cap="flat" cmpd="sng">
            <a:solidFill>
              <a:srgbClr val="0E1D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9" name="Google Shape;169;p16"/>
          <p:cNvSpPr/>
          <p:nvPr/>
        </p:nvSpPr>
        <p:spPr>
          <a:xfrm>
            <a:off x="9478513" y="1172475"/>
            <a:ext cx="7780800" cy="4137900"/>
          </a:xfrm>
          <a:prstGeom prst="roundRect">
            <a:avLst>
              <a:gd name="adj" fmla="val 8365"/>
            </a:avLst>
          </a:prstGeom>
          <a:noFill/>
          <a:ln w="38100" cap="flat" cmpd="sng">
            <a:solidFill>
              <a:srgbClr val="0E1D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0" name="Google Shape;170;p16"/>
          <p:cNvSpPr/>
          <p:nvPr/>
        </p:nvSpPr>
        <p:spPr>
          <a:xfrm>
            <a:off x="1028675" y="5642525"/>
            <a:ext cx="7780800" cy="4137900"/>
          </a:xfrm>
          <a:prstGeom prst="roundRect">
            <a:avLst>
              <a:gd name="adj" fmla="val 8365"/>
            </a:avLst>
          </a:prstGeom>
          <a:noFill/>
          <a:ln w="38100" cap="flat" cmpd="sng">
            <a:solidFill>
              <a:srgbClr val="0E1D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1" name="Google Shape;171;p16"/>
          <p:cNvSpPr txBox="1"/>
          <p:nvPr/>
        </p:nvSpPr>
        <p:spPr>
          <a:xfrm>
            <a:off x="2307108" y="1634109"/>
            <a:ext cx="6060000" cy="5541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3600" b="1" i="0" u="none" strike="noStrike" cap="none">
                <a:solidFill>
                  <a:srgbClr val="0E1D40"/>
                </a:solidFill>
                <a:latin typeface="Khand SemiBold"/>
                <a:ea typeface="Khand SemiBold"/>
                <a:cs typeface="Khand SemiBold"/>
                <a:sym typeface="Khand SemiBold"/>
              </a:rPr>
              <a:t>PROJECT ONE</a:t>
            </a:r>
            <a:endParaRPr/>
          </a:p>
        </p:txBody>
      </p:sp>
      <p:sp>
        <p:nvSpPr>
          <p:cNvPr id="172" name="Google Shape;172;p16"/>
          <p:cNvSpPr txBox="1"/>
          <p:nvPr/>
        </p:nvSpPr>
        <p:spPr>
          <a:xfrm>
            <a:off x="1471013" y="2142620"/>
            <a:ext cx="6896100" cy="25536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Elaborate on what you want to discuss. </a:t>
            </a:r>
            <a:endParaRPr/>
          </a:p>
          <a:p>
            <a:pPr marL="0" marR="0" lvl="0" indent="0" algn="just" rtl="0">
              <a:lnSpc>
                <a:spcPct val="115000"/>
              </a:lnSpc>
              <a:spcBef>
                <a:spcPts val="0"/>
              </a:spcBef>
              <a:spcAft>
                <a:spcPts val="0"/>
              </a:spcAft>
              <a:buNone/>
            </a:pPr>
            <a:endParaRPr sz="2100" b="0" i="0" u="none" strike="noStrike" cap="none">
              <a:solidFill>
                <a:srgbClr val="0E1D40"/>
              </a:solidFill>
              <a:latin typeface="DM Sans"/>
              <a:ea typeface="DM Sans"/>
              <a:cs typeface="DM Sans"/>
              <a:sym typeface="DM Sans"/>
            </a:endParaRPr>
          </a:p>
          <a:p>
            <a:pPr marL="0" marR="0" lvl="1"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Lorem ipsum dolor sit amet, consectetur adipiscing elit, sed do eiusmod tempor incididunt ut labore et dolore magna aliqua. Semper quis lectus nulla at. Risus quis varius quam quisque id diam vel quam. Dictum fusce ut placerat orci. Orci porta non pulv.</a:t>
            </a:r>
            <a:endParaRPr/>
          </a:p>
        </p:txBody>
      </p:sp>
      <p:sp>
        <p:nvSpPr>
          <p:cNvPr id="173" name="Google Shape;173;p16"/>
          <p:cNvSpPr txBox="1"/>
          <p:nvPr/>
        </p:nvSpPr>
        <p:spPr>
          <a:xfrm>
            <a:off x="9920839" y="2142620"/>
            <a:ext cx="6896100" cy="25536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Elaborate on what you want to discuss. </a:t>
            </a:r>
            <a:endParaRPr/>
          </a:p>
          <a:p>
            <a:pPr marL="0" marR="0" lvl="0" indent="0" algn="just" rtl="0">
              <a:lnSpc>
                <a:spcPct val="115000"/>
              </a:lnSpc>
              <a:spcBef>
                <a:spcPts val="0"/>
              </a:spcBef>
              <a:spcAft>
                <a:spcPts val="0"/>
              </a:spcAft>
              <a:buNone/>
            </a:pPr>
            <a:endParaRPr sz="2100" b="0" i="0" u="none" strike="noStrike" cap="none">
              <a:solidFill>
                <a:srgbClr val="0E1D40"/>
              </a:solidFill>
              <a:latin typeface="DM Sans"/>
              <a:ea typeface="DM Sans"/>
              <a:cs typeface="DM Sans"/>
              <a:sym typeface="DM Sans"/>
            </a:endParaRPr>
          </a:p>
          <a:p>
            <a:pPr marL="0" marR="0" lvl="1"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Lorem ipsum dolor sit amet, consectetur adipiscing elit, sed do eiusmod tempor incididunt ut labore et dolore magna aliqua. Semper quis lectus nulla at. Risus quis varius quam quisque id diam vel quam. Dictum fusce ut placerat orci. Orci porta non pulv.</a:t>
            </a:r>
            <a:endParaRPr/>
          </a:p>
        </p:txBody>
      </p:sp>
      <p:sp>
        <p:nvSpPr>
          <p:cNvPr id="174" name="Google Shape;174;p16"/>
          <p:cNvSpPr txBox="1"/>
          <p:nvPr/>
        </p:nvSpPr>
        <p:spPr>
          <a:xfrm>
            <a:off x="9920839" y="6612733"/>
            <a:ext cx="6896100" cy="25536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Elaborate on what you want to discuss. </a:t>
            </a:r>
            <a:endParaRPr/>
          </a:p>
          <a:p>
            <a:pPr marL="0" marR="0" lvl="0" indent="0" algn="just" rtl="0">
              <a:lnSpc>
                <a:spcPct val="115000"/>
              </a:lnSpc>
              <a:spcBef>
                <a:spcPts val="0"/>
              </a:spcBef>
              <a:spcAft>
                <a:spcPts val="0"/>
              </a:spcAft>
              <a:buNone/>
            </a:pPr>
            <a:endParaRPr sz="2100" b="0" i="0" u="none" strike="noStrike" cap="none">
              <a:solidFill>
                <a:srgbClr val="0E1D40"/>
              </a:solidFill>
              <a:latin typeface="DM Sans"/>
              <a:ea typeface="DM Sans"/>
              <a:cs typeface="DM Sans"/>
              <a:sym typeface="DM Sans"/>
            </a:endParaRPr>
          </a:p>
          <a:p>
            <a:pPr marL="0" marR="0" lvl="1"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Lorem ipsum dolor sit amet, consectetur adipiscing elit, sed do eiusmod tempor incididunt ut labore et dolore magna aliqua. Semper quis lectus nulla at. Risus quis varius quam quisque id diam vel quam. Dictum fusce ut placerat orci. Orci porta non pulv.</a:t>
            </a:r>
            <a:endParaRPr/>
          </a:p>
        </p:txBody>
      </p:sp>
      <p:sp>
        <p:nvSpPr>
          <p:cNvPr id="175" name="Google Shape;175;p16"/>
          <p:cNvSpPr txBox="1"/>
          <p:nvPr/>
        </p:nvSpPr>
        <p:spPr>
          <a:xfrm>
            <a:off x="1471013" y="6612733"/>
            <a:ext cx="6896100" cy="25536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Elaborate on what you want to discuss. </a:t>
            </a:r>
            <a:endParaRPr/>
          </a:p>
          <a:p>
            <a:pPr marL="0" marR="0" lvl="0" indent="0" algn="just" rtl="0">
              <a:lnSpc>
                <a:spcPct val="115000"/>
              </a:lnSpc>
              <a:spcBef>
                <a:spcPts val="0"/>
              </a:spcBef>
              <a:spcAft>
                <a:spcPts val="0"/>
              </a:spcAft>
              <a:buNone/>
            </a:pPr>
            <a:endParaRPr sz="2100" b="0" i="0" u="none" strike="noStrike" cap="none">
              <a:solidFill>
                <a:srgbClr val="0E1D40"/>
              </a:solidFill>
              <a:latin typeface="DM Sans"/>
              <a:ea typeface="DM Sans"/>
              <a:cs typeface="DM Sans"/>
              <a:sym typeface="DM Sans"/>
            </a:endParaRPr>
          </a:p>
          <a:p>
            <a:pPr marL="0" marR="0" lvl="1"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Lorem ipsum dolor sit amet, consectetur adipiscing elit, sed do eiusmod tempor incididunt ut labore et dolore magna aliqua. Semper quis lectus nulla at. Risus quis varius quam quisque id diam vel quam. Dictum fusce ut placerat orci. Orci porta non pulv.</a:t>
            </a:r>
            <a:endParaRPr/>
          </a:p>
        </p:txBody>
      </p:sp>
      <p:sp>
        <p:nvSpPr>
          <p:cNvPr id="176" name="Google Shape;176;p16"/>
          <p:cNvSpPr txBox="1"/>
          <p:nvPr/>
        </p:nvSpPr>
        <p:spPr>
          <a:xfrm>
            <a:off x="1028700" y="227791"/>
            <a:ext cx="1581671" cy="273685"/>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Company Name</a:t>
            </a:r>
            <a:endParaRPr/>
          </a:p>
        </p:txBody>
      </p:sp>
      <p:sp>
        <p:nvSpPr>
          <p:cNvPr id="177" name="Google Shape;177;p16"/>
          <p:cNvSpPr txBox="1"/>
          <p:nvPr/>
        </p:nvSpPr>
        <p:spPr>
          <a:xfrm>
            <a:off x="15790590" y="227791"/>
            <a:ext cx="1468710" cy="273685"/>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March 15, 2024</a:t>
            </a:r>
            <a:endParaRPr/>
          </a:p>
        </p:txBody>
      </p:sp>
      <p:sp>
        <p:nvSpPr>
          <p:cNvPr id="178" name="Google Shape;178;p16"/>
          <p:cNvSpPr txBox="1"/>
          <p:nvPr/>
        </p:nvSpPr>
        <p:spPr>
          <a:xfrm>
            <a:off x="8475948" y="227791"/>
            <a:ext cx="1336104" cy="273685"/>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Business Plan</a:t>
            </a:r>
            <a:endParaRPr/>
          </a:p>
        </p:txBody>
      </p:sp>
      <p:sp>
        <p:nvSpPr>
          <p:cNvPr id="179" name="Google Shape;179;p16"/>
          <p:cNvSpPr txBox="1"/>
          <p:nvPr/>
        </p:nvSpPr>
        <p:spPr>
          <a:xfrm>
            <a:off x="10756934" y="1634109"/>
            <a:ext cx="6060000" cy="5541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3600" b="1" i="0" u="none" strike="noStrike" cap="none">
                <a:solidFill>
                  <a:srgbClr val="0E1D40"/>
                </a:solidFill>
                <a:latin typeface="Khand SemiBold"/>
                <a:ea typeface="Khand SemiBold"/>
                <a:cs typeface="Khand SemiBold"/>
                <a:sym typeface="Khand SemiBold"/>
              </a:rPr>
              <a:t>PROJECT TWO</a:t>
            </a:r>
            <a:endParaRPr/>
          </a:p>
        </p:txBody>
      </p:sp>
      <p:sp>
        <p:nvSpPr>
          <p:cNvPr id="180" name="Google Shape;180;p16"/>
          <p:cNvSpPr txBox="1"/>
          <p:nvPr/>
        </p:nvSpPr>
        <p:spPr>
          <a:xfrm>
            <a:off x="10756934" y="6042627"/>
            <a:ext cx="6060000" cy="5541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3600" b="1" i="0" u="none" strike="noStrike" cap="none">
                <a:solidFill>
                  <a:srgbClr val="0E1D40"/>
                </a:solidFill>
                <a:latin typeface="Khand SemiBold"/>
                <a:ea typeface="Khand SemiBold"/>
                <a:cs typeface="Khand SemiBold"/>
                <a:sym typeface="Khand SemiBold"/>
              </a:rPr>
              <a:t>PROJECT FOUR</a:t>
            </a:r>
            <a:endParaRPr/>
          </a:p>
        </p:txBody>
      </p:sp>
      <p:sp>
        <p:nvSpPr>
          <p:cNvPr id="181" name="Google Shape;181;p16"/>
          <p:cNvSpPr txBox="1"/>
          <p:nvPr/>
        </p:nvSpPr>
        <p:spPr>
          <a:xfrm>
            <a:off x="2307108" y="6042627"/>
            <a:ext cx="6060000" cy="5541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3600" b="1" i="0" u="none" strike="noStrike" cap="none">
                <a:solidFill>
                  <a:srgbClr val="0E1D40"/>
                </a:solidFill>
                <a:latin typeface="Khand SemiBold"/>
                <a:ea typeface="Khand SemiBold"/>
                <a:cs typeface="Khand SemiBold"/>
                <a:sym typeface="Khand SemiBold"/>
              </a:rPr>
              <a:t>PROJECT THREE</a:t>
            </a:r>
            <a:endParaRPr/>
          </a:p>
        </p:txBody>
      </p:sp>
      <p:pic>
        <p:nvPicPr>
          <p:cNvPr id="182" name="Google Shape;182;p16"/>
          <p:cNvPicPr preferRelativeResize="0"/>
          <p:nvPr/>
        </p:nvPicPr>
        <p:blipFill>
          <a:blip r:embed="rId3">
            <a:alphaModFix/>
          </a:blip>
          <a:stretch>
            <a:fillRect/>
          </a:stretch>
        </p:blipFill>
        <p:spPr>
          <a:xfrm>
            <a:off x="1497775" y="6095280"/>
            <a:ext cx="643525" cy="492089"/>
          </a:xfrm>
          <a:prstGeom prst="rect">
            <a:avLst/>
          </a:prstGeom>
          <a:noFill/>
          <a:ln>
            <a:noFill/>
          </a:ln>
        </p:spPr>
      </p:pic>
      <p:pic>
        <p:nvPicPr>
          <p:cNvPr id="183" name="Google Shape;183;p16"/>
          <p:cNvPicPr preferRelativeResize="0"/>
          <p:nvPr/>
        </p:nvPicPr>
        <p:blipFill>
          <a:blip r:embed="rId3">
            <a:alphaModFix/>
          </a:blip>
          <a:stretch>
            <a:fillRect/>
          </a:stretch>
        </p:blipFill>
        <p:spPr>
          <a:xfrm>
            <a:off x="9920850" y="1686755"/>
            <a:ext cx="643525" cy="492089"/>
          </a:xfrm>
          <a:prstGeom prst="rect">
            <a:avLst/>
          </a:prstGeom>
          <a:noFill/>
          <a:ln>
            <a:noFill/>
          </a:ln>
        </p:spPr>
      </p:pic>
      <p:pic>
        <p:nvPicPr>
          <p:cNvPr id="184" name="Google Shape;184;p16"/>
          <p:cNvPicPr preferRelativeResize="0"/>
          <p:nvPr/>
        </p:nvPicPr>
        <p:blipFill>
          <a:blip r:embed="rId3">
            <a:alphaModFix/>
          </a:blip>
          <a:stretch>
            <a:fillRect/>
          </a:stretch>
        </p:blipFill>
        <p:spPr>
          <a:xfrm>
            <a:off x="9920850" y="6095280"/>
            <a:ext cx="643525" cy="4920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0F8"/>
        </a:solidFill>
        <a:effectLst/>
      </p:bgPr>
    </p:bg>
    <p:spTree>
      <p:nvGrpSpPr>
        <p:cNvPr id="1" name="Shape 188"/>
        <p:cNvGrpSpPr/>
        <p:nvPr/>
      </p:nvGrpSpPr>
      <p:grpSpPr>
        <a:xfrm>
          <a:off x="0" y="0"/>
          <a:ext cx="0" cy="0"/>
          <a:chOff x="0" y="0"/>
          <a:chExt cx="0" cy="0"/>
        </a:xfrm>
      </p:grpSpPr>
      <p:sp>
        <p:nvSpPr>
          <p:cNvPr id="189" name="Google Shape;189;p17"/>
          <p:cNvSpPr/>
          <p:nvPr/>
        </p:nvSpPr>
        <p:spPr>
          <a:xfrm>
            <a:off x="10839300" y="1216702"/>
            <a:ext cx="8863200" cy="8116800"/>
          </a:xfrm>
          <a:prstGeom prst="roundRect">
            <a:avLst>
              <a:gd name="adj" fmla="val 4610"/>
            </a:avLst>
          </a:prstGeom>
          <a:solidFill>
            <a:srgbClr val="CCF5AC"/>
          </a:solidFill>
          <a:ln w="38100" cap="flat" cmpd="sng">
            <a:solidFill>
              <a:srgbClr val="0E1D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90" name="Google Shape;190;p17"/>
          <p:cNvPicPr preferRelativeResize="0"/>
          <p:nvPr/>
        </p:nvPicPr>
        <p:blipFill>
          <a:blip r:embed="rId3">
            <a:alphaModFix/>
          </a:blip>
          <a:stretch>
            <a:fillRect/>
          </a:stretch>
        </p:blipFill>
        <p:spPr>
          <a:xfrm>
            <a:off x="11345400" y="1654023"/>
            <a:ext cx="8784774" cy="7147139"/>
          </a:xfrm>
          <a:prstGeom prst="rect">
            <a:avLst/>
          </a:prstGeom>
          <a:noFill/>
          <a:ln>
            <a:noFill/>
          </a:ln>
        </p:spPr>
      </p:pic>
      <p:sp>
        <p:nvSpPr>
          <p:cNvPr id="191" name="Google Shape;191;p17"/>
          <p:cNvSpPr txBox="1"/>
          <p:nvPr/>
        </p:nvSpPr>
        <p:spPr>
          <a:xfrm>
            <a:off x="1028700" y="3014186"/>
            <a:ext cx="9403800" cy="5527500"/>
          </a:xfrm>
          <a:prstGeom prst="rect">
            <a:avLst/>
          </a:prstGeom>
          <a:noFill/>
          <a:ln>
            <a:noFill/>
          </a:ln>
        </p:spPr>
        <p:txBody>
          <a:bodyPr spcFirstLastPara="1" wrap="square" lIns="0" tIns="0" rIns="0" bIns="0" anchor="t" anchorCtr="0">
            <a:spAutoFit/>
          </a:bodyPr>
          <a:lstStyle/>
          <a:p>
            <a:pPr marL="0" marR="0" lvl="1"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Elaborate on what you want to discuss. </a:t>
            </a:r>
            <a:endParaRPr/>
          </a:p>
          <a:p>
            <a:pPr marL="0" marR="0" lvl="1" indent="0" algn="just" rtl="0">
              <a:lnSpc>
                <a:spcPct val="115000"/>
              </a:lnSpc>
              <a:spcBef>
                <a:spcPts val="0"/>
              </a:spcBef>
              <a:spcAft>
                <a:spcPts val="0"/>
              </a:spcAft>
              <a:buNone/>
            </a:pPr>
            <a:endParaRPr sz="2100" b="0" i="0" u="none" strike="noStrike" cap="none">
              <a:solidFill>
                <a:srgbClr val="0E1D40"/>
              </a:solidFill>
              <a:latin typeface="DM Sans"/>
              <a:ea typeface="DM Sans"/>
              <a:cs typeface="DM Sans"/>
              <a:sym typeface="DM Sans"/>
            </a:endParaRPr>
          </a:p>
          <a:p>
            <a:pPr marL="0" marR="0" lvl="1" indent="0" algn="just" rtl="0">
              <a:lnSpc>
                <a:spcPct val="115000"/>
              </a:lnSpc>
              <a:spcBef>
                <a:spcPts val="0"/>
              </a:spcBef>
              <a:spcAft>
                <a:spcPts val="0"/>
              </a:spcAft>
              <a:buNone/>
            </a:pPr>
            <a:r>
              <a:rPr lang="en-US" sz="2100" b="0" i="0" u="none" strike="noStrike" cap="none">
                <a:solidFill>
                  <a:srgbClr val="0E1D40"/>
                </a:solidFill>
                <a:latin typeface="DM Sans"/>
                <a:ea typeface="DM Sans"/>
                <a:cs typeface="DM Sans"/>
                <a:sym typeface="DM Sans"/>
              </a:rPr>
              <a:t>Lorem ipsum dolor sit amet, consectetur adipiscing elit, sed do eiusmod tempor incididunt ut labore et dolore magna aliqua. Semper quis lectus nulla at. Risus quis varius quam quisque id diam vel quam. Dictum fusce ut placerat orci. Orci porta non pulvinar neque laoreet. Lectus vestibulum mattis ullamcorper velit. Eu ultrices vitae auctor eu augue ut. Proin libero nunc consequat interdum varius. Aliquet enim tortor at auctor urna nunc. Ornare arcu odio ut sem nulla pharetra diam. Ultrices dui sapien eget mi proin. Penatibus et magnis dis parturient montes nascetur ridiculus. Dui sapien eget mi proin sed libero enim sed faucibus. Cras fermentum odio eu feugiat pretium nibh ipsum consequat. Diam ut venenatis tellus in metus vulputate eu scelerisque felis. Diam phasellus vestibulum lorem sed risus. Porttitor eget dolor morbi non arcu risus quis varius. Lacus viverra vitae congue eu.</a:t>
            </a:r>
            <a:endParaRPr/>
          </a:p>
        </p:txBody>
      </p:sp>
      <p:sp>
        <p:nvSpPr>
          <p:cNvPr id="192" name="Google Shape;192;p17"/>
          <p:cNvSpPr txBox="1"/>
          <p:nvPr/>
        </p:nvSpPr>
        <p:spPr>
          <a:xfrm>
            <a:off x="1028700" y="1849279"/>
            <a:ext cx="5713500" cy="9852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8000" b="1" i="0" u="none" strike="noStrike" cap="none">
                <a:solidFill>
                  <a:srgbClr val="0E1D40"/>
                </a:solidFill>
                <a:latin typeface="Khand SemiBold"/>
                <a:ea typeface="Khand SemiBold"/>
                <a:cs typeface="Khand SemiBold"/>
                <a:sym typeface="Khand SemiBold"/>
              </a:rPr>
              <a:t>PROJECT ONE</a:t>
            </a:r>
            <a:endParaRPr/>
          </a:p>
        </p:txBody>
      </p:sp>
      <p:sp>
        <p:nvSpPr>
          <p:cNvPr id="193" name="Google Shape;193;p17"/>
          <p:cNvSpPr txBox="1"/>
          <p:nvPr/>
        </p:nvSpPr>
        <p:spPr>
          <a:xfrm>
            <a:off x="1028700" y="227791"/>
            <a:ext cx="1581671" cy="273685"/>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Company Name</a:t>
            </a:r>
            <a:endParaRPr/>
          </a:p>
        </p:txBody>
      </p:sp>
      <p:sp>
        <p:nvSpPr>
          <p:cNvPr id="194" name="Google Shape;194;p17"/>
          <p:cNvSpPr txBox="1"/>
          <p:nvPr/>
        </p:nvSpPr>
        <p:spPr>
          <a:xfrm>
            <a:off x="15790590" y="227791"/>
            <a:ext cx="1468710" cy="273685"/>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March 15, 2024</a:t>
            </a:r>
            <a:endParaRPr/>
          </a:p>
        </p:txBody>
      </p:sp>
      <p:sp>
        <p:nvSpPr>
          <p:cNvPr id="195" name="Google Shape;195;p17"/>
          <p:cNvSpPr txBox="1"/>
          <p:nvPr/>
        </p:nvSpPr>
        <p:spPr>
          <a:xfrm>
            <a:off x="8475948" y="227791"/>
            <a:ext cx="1336104" cy="273685"/>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1599" b="1" i="0" u="none" strike="noStrike" cap="none">
                <a:solidFill>
                  <a:srgbClr val="0E1D40"/>
                </a:solidFill>
                <a:latin typeface="DM Sans"/>
                <a:ea typeface="DM Sans"/>
                <a:cs typeface="DM Sans"/>
                <a:sym typeface="DM Sans"/>
              </a:rPr>
              <a:t>Business Plan</a:t>
            </a:r>
            <a:endParaRPr/>
          </a:p>
        </p:txBody>
      </p:sp>
    </p:spTree>
  </p:cSld>
  <p:clrMapOvr>
    <a:masterClrMapping/>
  </p:clrMapOvr>
</p:sld>
</file>

<file path=ppt/theme/theme1.xml><?xml version="1.0" encoding="utf-8"?>
<a:theme xmlns:a="http://schemas.openxmlformats.org/drawingml/2006/main" name="Illustrated Isometric Pattern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1806</Words>
  <Application>Microsoft Office PowerPoint</Application>
  <PresentationFormat>Custom</PresentationFormat>
  <Paragraphs>189</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Khand SemiBold</vt:lpstr>
      <vt:lpstr>Calibri</vt:lpstr>
      <vt:lpstr>Khand Medium</vt:lpstr>
      <vt:lpstr>DM Sans</vt:lpstr>
      <vt:lpstr>Arial</vt:lpstr>
      <vt:lpstr>Khand</vt:lpstr>
      <vt:lpstr>Illustrated Isometric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Valdecir Carvalho</cp:lastModifiedBy>
  <cp:revision>1</cp:revision>
  <dcterms:modified xsi:type="dcterms:W3CDTF">2024-03-16T01:45:23Z</dcterms:modified>
</cp:coreProperties>
</file>